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9144000"/>
  <p:notesSz cx="6858000" cy="9144000"/>
  <p:embeddedFontLst>
    <p:embeddedFont>
      <p:font typeface="Roboto"/>
      <p:regular r:id="rId25"/>
      <p:bold r:id="rId26"/>
      <p:italic r:id="rId27"/>
      <p:boldItalic r:id="rId28"/>
    </p:embeddedFont>
    <p:embeddedFont>
      <p:font typeface="Amatic SC"/>
      <p:regular r:id="rId29"/>
      <p:bold r:id="rId30"/>
    </p:embeddedFont>
    <p:embeddedFont>
      <p:font typeface="Merriweather"/>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maticSC-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erriweather-regular.fntdata"/><Relationship Id="rId30" Type="http://schemas.openxmlformats.org/officeDocument/2006/relationships/font" Target="fonts/AmaticSC-bold.fntdata"/><Relationship Id="rId11" Type="http://schemas.openxmlformats.org/officeDocument/2006/relationships/slide" Target="slides/slide7.xml"/><Relationship Id="rId33" Type="http://schemas.openxmlformats.org/officeDocument/2006/relationships/font" Target="fonts/Merriweather-italic.fntdata"/><Relationship Id="rId10" Type="http://schemas.openxmlformats.org/officeDocument/2006/relationships/slide" Target="slides/slide6.xml"/><Relationship Id="rId32" Type="http://schemas.openxmlformats.org/officeDocument/2006/relationships/font" Target="fonts/Merriweather-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Merriweather-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5" name="Shape 1815"/>
        <p:cNvGrpSpPr/>
        <p:nvPr/>
      </p:nvGrpSpPr>
      <p:grpSpPr>
        <a:xfrm>
          <a:off x="0" y="0"/>
          <a:ext cx="0" cy="0"/>
          <a:chOff x="0" y="0"/>
          <a:chExt cx="0" cy="0"/>
        </a:xfrm>
      </p:grpSpPr>
      <p:sp>
        <p:nvSpPr>
          <p:cNvPr id="1816" name="Google Shape;1816;g35f391192_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7" name="Google Shape;1817;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3" name="Shape 1883"/>
        <p:cNvGrpSpPr/>
        <p:nvPr/>
      </p:nvGrpSpPr>
      <p:grpSpPr>
        <a:xfrm>
          <a:off x="0" y="0"/>
          <a:ext cx="0" cy="0"/>
          <a:chOff x="0" y="0"/>
          <a:chExt cx="0" cy="0"/>
        </a:xfrm>
      </p:grpSpPr>
      <p:sp>
        <p:nvSpPr>
          <p:cNvPr id="1884" name="Google Shape;1884;g544270925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5" name="Google Shape;1885;g54427092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 - A child on a journey walks along with his guide. As they walk through the forest they come across a large clearing with a beautiful pond in the center.  The child stands on the shore with the guide and looks down to his feet where he notices several stones.  His guide instructs him to throw a stone into the pond.  The child does so; his stone strikes the surface and begins to sink. The impact sets off rippling waves.  The ripple disturbs a nearby butterfly resting on a leaf, wetting its wings the butterfly and leaf sink into the water and the butterfly drowns. Next the child notices that his stone had been a home for small mites which were now scrambling to find a new home, if they were unable to find shelter they would be eaten by larger bugs.  Then the child noticed a carp which had been attracted to the surface by the sinking stone, thinking it was food.  A hawk then swooped down and grabbed the carp from the water to take home to her hungry chicks. The carp flailed to escape splashing large amounts of water on the plants in the nearby shore. Then the child noticed a small wooden sign which read “do not throw stones in the pond”  The child became furious with his guide “You told me to do that. My actions caused death and I only did them because you had said to.  The guide asked the child “what are you feeling and thinking? And what do you want to do about it?  The child fought back anger and gathered his thoughts: “I feel confused and scared.  I don’t understand what happened and what was the right thing to do.  I’m not sure if I should blame you or whether what happened was good or bad or both.  I don’t know how I fit into all of this”. The guid responded “Did you throw the rock? And did the rock cause a rippling change?” The child replied “Yes”  </a:t>
            </a:r>
            <a:endParaRPr/>
          </a:p>
          <a:p>
            <a:pPr indent="0" lvl="0" marL="0" rtl="0" algn="l">
              <a:spcBef>
                <a:spcPts val="0"/>
              </a:spcBef>
              <a:spcAft>
                <a:spcPts val="0"/>
              </a:spcAft>
              <a:buNone/>
            </a:pPr>
            <a:r>
              <a:rPr lang="en"/>
              <a:t>“And why did you throw it?” Replied the guide</a:t>
            </a:r>
            <a:endParaRPr/>
          </a:p>
          <a:p>
            <a:pPr indent="0" lvl="0" marL="0" rtl="0" algn="l">
              <a:spcBef>
                <a:spcPts val="0"/>
              </a:spcBef>
              <a:spcAft>
                <a:spcPts val="0"/>
              </a:spcAft>
              <a:buNone/>
            </a:pPr>
            <a:r>
              <a:rPr lang="en"/>
              <a:t>“I threw it because i hadn’t seen the sign and because you told me to do it. I would never do it again!”</a:t>
            </a:r>
            <a:endParaRPr/>
          </a:p>
          <a:p>
            <a:pPr indent="0" lvl="0" marL="0" rtl="0" algn="l">
              <a:spcBef>
                <a:spcPts val="0"/>
              </a:spcBef>
              <a:spcAft>
                <a:spcPts val="0"/>
              </a:spcAft>
              <a:buNone/>
            </a:pPr>
            <a:r>
              <a:rPr lang="en"/>
              <a:t>“What was it that the sign had said”, the guide gestured over.</a:t>
            </a:r>
            <a:endParaRPr/>
          </a:p>
          <a:p>
            <a:pPr indent="0" lvl="0" marL="0" rtl="0" algn="l">
              <a:spcBef>
                <a:spcPts val="0"/>
              </a:spcBef>
              <a:spcAft>
                <a:spcPts val="0"/>
              </a:spcAft>
              <a:buNone/>
            </a:pPr>
            <a:r>
              <a:rPr lang="en"/>
              <a:t>The child read the sign, this time noticing a different message “Don’t throw stones in the pond, signed carp, mites, and butterfly”... The child was in disbelief of the sign and read it again but this time it read “Please throw stones in the pond. Signed mother hawk, larger insects and plants.</a:t>
            </a:r>
            <a:endParaRPr/>
          </a:p>
          <a:p>
            <a:pPr indent="0" lvl="0" marL="0" rtl="0" algn="l">
              <a:spcBef>
                <a:spcPts val="0"/>
              </a:spcBef>
              <a:spcAft>
                <a:spcPts val="0"/>
              </a:spcAft>
              <a:buNone/>
            </a:pPr>
            <a:r>
              <a:rPr lang="en"/>
              <a:t>The child looked down confused, feeling slightly more balance to his action “Is there ever a time where throwing a pebble would not result in a ripple?” “No” the guide replied “every time we act there is a consequence.  Some will be good and some will be harmful.  We will always have explanations for our action and none of them will change the ripple.  Everything is explainable and nothing is excusable.  We are absolutely attached to our every behavior. We own them as we do the consequences?”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1" name="Shape 1891"/>
        <p:cNvGrpSpPr/>
        <p:nvPr/>
      </p:nvGrpSpPr>
      <p:grpSpPr>
        <a:xfrm>
          <a:off x="0" y="0"/>
          <a:ext cx="0" cy="0"/>
          <a:chOff x="0" y="0"/>
          <a:chExt cx="0" cy="0"/>
        </a:xfrm>
      </p:grpSpPr>
      <p:sp>
        <p:nvSpPr>
          <p:cNvPr id="1892" name="Google Shape;1892;g4fc66cd736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3" name="Google Shape;1893;g4fc66cd73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Bree-</a:t>
            </a:r>
            <a:endParaRPr/>
          </a:p>
          <a:p>
            <a:pPr indent="-317500" lvl="0" marL="457200" rtl="0" algn="l">
              <a:spcBef>
                <a:spcPts val="0"/>
              </a:spcBef>
              <a:spcAft>
                <a:spcPts val="0"/>
              </a:spcAft>
              <a:buSzPts val="1400"/>
              <a:buChar char="-"/>
            </a:pPr>
            <a:r>
              <a:rPr lang="en"/>
              <a:t>Belongingness for yourself </a:t>
            </a:r>
            <a:endParaRPr/>
          </a:p>
          <a:p>
            <a:pPr indent="-317500" lvl="0" marL="457200" rtl="0" algn="l">
              <a:spcBef>
                <a:spcPts val="0"/>
              </a:spcBef>
              <a:spcAft>
                <a:spcPts val="0"/>
              </a:spcAft>
              <a:buSzPts val="1400"/>
              <a:buChar char="-"/>
            </a:pPr>
            <a:r>
              <a:rPr lang="en"/>
              <a:t>Once we are in community we grow by trying new things in the community. Comes later on after children establish safety nets within the community. Ex. A kid afraid of being made fun of in the classroom, won’t be raising his hand to answer a questions </a:t>
            </a:r>
            <a:endParaRPr/>
          </a:p>
          <a:p>
            <a:pPr indent="-317500" lvl="0" marL="457200" rtl="0" algn="l">
              <a:spcBef>
                <a:spcPts val="0"/>
              </a:spcBef>
              <a:spcAft>
                <a:spcPts val="0"/>
              </a:spcAft>
              <a:buSzPts val="1400"/>
              <a:buChar char="-"/>
            </a:pPr>
            <a:r>
              <a:rPr lang="en"/>
              <a:t>Mastry- empowers kids to impact themselves and their community</a:t>
            </a:r>
            <a:endParaRPr/>
          </a:p>
          <a:p>
            <a:pPr indent="-317500" lvl="0" marL="457200" rtl="0" algn="l">
              <a:spcBef>
                <a:spcPts val="0"/>
              </a:spcBef>
              <a:spcAft>
                <a:spcPts val="0"/>
              </a:spcAft>
              <a:buSzPts val="1400"/>
              <a:buChar char="-"/>
            </a:pPr>
            <a:r>
              <a:rPr lang="en"/>
              <a:t>Teach children to recognize their strengths by modeling recognizing their strengths </a:t>
            </a:r>
            <a:endParaRPr/>
          </a:p>
          <a:p>
            <a:pPr indent="-317500" lvl="0" marL="457200" rtl="0" algn="l">
              <a:spcBef>
                <a:spcPts val="0"/>
              </a:spcBef>
              <a:spcAft>
                <a:spcPts val="0"/>
              </a:spcAft>
              <a:buSzPts val="1400"/>
              <a:buChar char="-"/>
            </a:pPr>
            <a:r>
              <a:rPr lang="en"/>
              <a:t>Self-confident enough to make a change or impact on their community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8" name="Shape 1898"/>
        <p:cNvGrpSpPr/>
        <p:nvPr/>
      </p:nvGrpSpPr>
      <p:grpSpPr>
        <a:xfrm>
          <a:off x="0" y="0"/>
          <a:ext cx="0" cy="0"/>
          <a:chOff x="0" y="0"/>
          <a:chExt cx="0" cy="0"/>
        </a:xfrm>
      </p:grpSpPr>
      <p:sp>
        <p:nvSpPr>
          <p:cNvPr id="1899" name="Google Shape;1899;g4fc66cd736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0" name="Google Shape;1900;g4fc66cd73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Bree</a:t>
            </a:r>
            <a:endParaRPr/>
          </a:p>
          <a:p>
            <a:pPr indent="-317500" lvl="0" marL="457200" rtl="0" algn="l">
              <a:spcBef>
                <a:spcPts val="0"/>
              </a:spcBef>
              <a:spcAft>
                <a:spcPts val="0"/>
              </a:spcAft>
              <a:buSzPts val="1400"/>
              <a:buChar char="-"/>
            </a:pPr>
            <a:r>
              <a:rPr lang="en"/>
              <a:t>Experimenting</a:t>
            </a:r>
            <a:r>
              <a:rPr lang="en"/>
              <a:t> with self-</a:t>
            </a:r>
            <a:r>
              <a:rPr lang="en"/>
              <a:t>governance</a:t>
            </a:r>
            <a:endParaRPr/>
          </a:p>
          <a:p>
            <a:pPr indent="-317500" lvl="0" marL="457200" rtl="0" algn="l">
              <a:spcBef>
                <a:spcPts val="0"/>
              </a:spcBef>
              <a:spcAft>
                <a:spcPts val="0"/>
              </a:spcAft>
              <a:buSzPts val="1400"/>
              <a:buChar char="-"/>
            </a:pPr>
            <a:r>
              <a:rPr lang="en"/>
              <a:t>Belong in the community when others love and trust us</a:t>
            </a:r>
            <a:endParaRPr/>
          </a:p>
          <a:p>
            <a:pPr indent="-317500" lvl="0" marL="457200" rtl="0" algn="l">
              <a:spcBef>
                <a:spcPts val="0"/>
              </a:spcBef>
              <a:spcAft>
                <a:spcPts val="0"/>
              </a:spcAft>
              <a:buSzPts val="1400"/>
              <a:buChar char="-"/>
            </a:pPr>
            <a:r>
              <a:rPr lang="en"/>
              <a:t>Accepting responsibility for failure. Problem solving. Adults have a collaborative and supportive role in teaching the skills, instead of saying “you need to do XYZ to make it better” saying “ what can you do to fix it” </a:t>
            </a:r>
            <a:endParaRPr/>
          </a:p>
          <a:p>
            <a:pPr indent="-317500" lvl="0" marL="457200" rtl="0" algn="l">
              <a:spcBef>
                <a:spcPts val="0"/>
              </a:spcBef>
              <a:spcAft>
                <a:spcPts val="0"/>
              </a:spcAft>
              <a:buSzPts val="1400"/>
              <a:buChar char="-"/>
            </a:pPr>
            <a:r>
              <a:rPr lang="en"/>
              <a:t>Tying shoes, picking clothes, small chores </a:t>
            </a:r>
            <a:endParaRPr/>
          </a:p>
          <a:p>
            <a:pPr indent="-317500" lvl="0" marL="457200" rtl="0" algn="l">
              <a:spcBef>
                <a:spcPts val="0"/>
              </a:spcBef>
              <a:spcAft>
                <a:spcPts val="0"/>
              </a:spcAft>
              <a:buSzPts val="1400"/>
              <a:buChar char="-"/>
            </a:pPr>
            <a:r>
              <a:rPr lang="en"/>
              <a:t>example - kids forgetting lunch or book bag, parents are often jumping to bring them what they’ve forgotten, rather than allowing them to navigate the situation- school won’t let them go hungry but now they will need to eat provided lunch- will also help with natural consequences- they will eventually stop forgetting</a:t>
            </a:r>
            <a:endParaRPr/>
          </a:p>
          <a:p>
            <a:pPr indent="-317500" lvl="0" marL="457200" rtl="0" algn="l">
              <a:spcBef>
                <a:spcPts val="0"/>
              </a:spcBef>
              <a:spcAft>
                <a:spcPts val="0"/>
              </a:spcAft>
              <a:buSzPts val="1400"/>
              <a:buChar char="-"/>
            </a:pPr>
            <a:r>
              <a:rPr lang="en"/>
              <a:t>Allowing and acknowledging failure- failure is a normal experience for all of us. Mistakes mean children (and adults) are learning.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5" name="Shape 1905"/>
        <p:cNvGrpSpPr/>
        <p:nvPr/>
      </p:nvGrpSpPr>
      <p:grpSpPr>
        <a:xfrm>
          <a:off x="0" y="0"/>
          <a:ext cx="0" cy="0"/>
          <a:chOff x="0" y="0"/>
          <a:chExt cx="0" cy="0"/>
        </a:xfrm>
      </p:grpSpPr>
      <p:sp>
        <p:nvSpPr>
          <p:cNvPr id="1906" name="Google Shape;1906;g4fc66cd736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7" name="Google Shape;1907;g4fc66cd73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Jared-  Emotional generosity, being forgiving and monitoring our patience with others.   Generosity is largely learned behavior from modeling.  In what ways can a child be generous? (patience, time, energy)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2" name="Shape 1912"/>
        <p:cNvGrpSpPr/>
        <p:nvPr/>
      </p:nvGrpSpPr>
      <p:grpSpPr>
        <a:xfrm>
          <a:off x="0" y="0"/>
          <a:ext cx="0" cy="0"/>
          <a:chOff x="0" y="0"/>
          <a:chExt cx="0" cy="0"/>
        </a:xfrm>
      </p:grpSpPr>
      <p:sp>
        <p:nvSpPr>
          <p:cNvPr id="1913" name="Google Shape;1913;g54d1d32692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4" name="Google Shape;1914;g54d1d3269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jared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0" name="Shape 1920"/>
        <p:cNvGrpSpPr/>
        <p:nvPr/>
      </p:nvGrpSpPr>
      <p:grpSpPr>
        <a:xfrm>
          <a:off x="0" y="0"/>
          <a:ext cx="0" cy="0"/>
          <a:chOff x="0" y="0"/>
          <a:chExt cx="0" cy="0"/>
        </a:xfrm>
      </p:grpSpPr>
      <p:sp>
        <p:nvSpPr>
          <p:cNvPr id="1921" name="Google Shape;1921;g35f391192_0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2" name="Google Shape;1922;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circle of courgae does not make each piece function independetly. Chlidren need all aspects of the ciricle of courage to thrive. Each piece of the circle connects and moves towards all the other parts of the circle.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8" name="Shape 1928"/>
        <p:cNvGrpSpPr/>
        <p:nvPr/>
      </p:nvGrpSpPr>
      <p:grpSpPr>
        <a:xfrm>
          <a:off x="0" y="0"/>
          <a:ext cx="0" cy="0"/>
          <a:chOff x="0" y="0"/>
          <a:chExt cx="0" cy="0"/>
        </a:xfrm>
      </p:grpSpPr>
      <p:sp>
        <p:nvSpPr>
          <p:cNvPr id="1929" name="Google Shape;1929;g35f391192_0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0" name="Google Shape;1930;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a:t>
            </a:r>
            <a:endParaRPr/>
          </a:p>
          <a:p>
            <a:pPr indent="0" lvl="0" marL="0" rtl="0" algn="l">
              <a:spcBef>
                <a:spcPts val="0"/>
              </a:spcBef>
              <a:spcAft>
                <a:spcPts val="0"/>
              </a:spcAft>
              <a:buNone/>
            </a:pPr>
            <a:r>
              <a:rPr lang="en"/>
              <a:t>The circle of courage also relates to the innate needs for human development </a:t>
            </a:r>
            <a:r>
              <a:rPr lang="en"/>
              <a:t>represented</a:t>
            </a:r>
            <a:r>
              <a:rPr lang="en"/>
              <a:t> in maslow’s Hierarchy of Needs. The first piece fo the circle we talked about (Attachment and Belong) exist in the safty needs and love levels of Maslows hierarchy. And every other part of the circle is in the esteem needs and self-actualization. When working with students and kids it is first important to establish basic needs being met and saftey before we can expect them to develop all the areas in the circle of courage.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4" name="Shape 1934"/>
        <p:cNvGrpSpPr/>
        <p:nvPr/>
      </p:nvGrpSpPr>
      <p:grpSpPr>
        <a:xfrm>
          <a:off x="0" y="0"/>
          <a:ext cx="0" cy="0"/>
          <a:chOff x="0" y="0"/>
          <a:chExt cx="0" cy="0"/>
        </a:xfrm>
      </p:grpSpPr>
      <p:sp>
        <p:nvSpPr>
          <p:cNvPr id="1935" name="Google Shape;1935;g35ed75ccf_0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6" name="Google Shape;1936;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Bree</a:t>
            </a:r>
            <a:endParaRPr/>
          </a:p>
          <a:p>
            <a:pPr indent="-317500" lvl="0" marL="457200" rtl="0" algn="l">
              <a:spcBef>
                <a:spcPts val="0"/>
              </a:spcBef>
              <a:spcAft>
                <a:spcPts val="0"/>
              </a:spcAft>
              <a:buSzPts val="1400"/>
              <a:buAutoNum type="arabicPeriod"/>
            </a:pPr>
            <a:r>
              <a:rPr lang="en"/>
              <a:t>Accommodating</a:t>
            </a:r>
            <a:r>
              <a:rPr lang="en"/>
              <a:t> every need gets in the way of children developing their own problem solving and mastery skills. Parents never want their children to be uncomfortable, but removing all discomfort also removes their chances to handle the emotion in healthy ways. </a:t>
            </a:r>
            <a:endParaRPr/>
          </a:p>
          <a:p>
            <a:pPr indent="-317500" lvl="0" marL="457200" rtl="0" algn="l">
              <a:spcBef>
                <a:spcPts val="0"/>
              </a:spcBef>
              <a:spcAft>
                <a:spcPts val="0"/>
              </a:spcAft>
              <a:buSzPts val="1400"/>
              <a:buAutoNum type="arabicPeriod"/>
            </a:pPr>
            <a:r>
              <a:rPr lang="en"/>
              <a:t>Parents also want to keep their children safe, and while we are not encouraging putting them at risk, they must also learn how to set their own limits. Allowing some risks allows them to develop the skills to look after themselves and learn safety skills on their own. For example; helping them learn to cross the street and look both ways; some risks but they are learning how to be safe </a:t>
            </a:r>
            <a:endParaRPr/>
          </a:p>
          <a:p>
            <a:pPr indent="-317500" lvl="0" marL="457200" rtl="0" algn="l">
              <a:spcBef>
                <a:spcPts val="0"/>
              </a:spcBef>
              <a:spcAft>
                <a:spcPts val="0"/>
              </a:spcAft>
              <a:buSzPts val="1400"/>
              <a:buAutoNum type="arabicPeriod"/>
            </a:pPr>
            <a:r>
              <a:rPr lang="en"/>
              <a:t>Taking the time to problem solve with your children helps them figure out how to navigate situations. Collaborating with them and </a:t>
            </a:r>
            <a:r>
              <a:rPr lang="en"/>
              <a:t>brainstorming</a:t>
            </a:r>
            <a:r>
              <a:rPr lang="en"/>
              <a:t> potential solutions gives them more mastery on handling issues on their own, even when you are not around. </a:t>
            </a:r>
            <a:endParaRPr/>
          </a:p>
          <a:p>
            <a:pPr indent="-317500" lvl="0" marL="457200" rtl="0" algn="l">
              <a:spcBef>
                <a:spcPts val="0"/>
              </a:spcBef>
              <a:spcAft>
                <a:spcPts val="0"/>
              </a:spcAft>
              <a:buSzPts val="1400"/>
              <a:buAutoNum type="arabicPeriod"/>
            </a:pPr>
            <a:r>
              <a:rPr lang="en"/>
              <a:t>Think about specific situations you and your child will encounter together, now think about the skills they need to navigate that situation. For example, teaching how to introduce themselves to someone,</a:t>
            </a:r>
            <a:endParaRPr/>
          </a:p>
          <a:p>
            <a:pPr indent="-317500" lvl="0" marL="457200" rtl="0" algn="l">
              <a:spcBef>
                <a:spcPts val="0"/>
              </a:spcBef>
              <a:spcAft>
                <a:spcPts val="0"/>
              </a:spcAft>
              <a:buSzPts val="1400"/>
              <a:buAutoNum type="arabicPeriod"/>
            </a:pPr>
            <a:r>
              <a:rPr lang="en"/>
              <a:t>It’s tempting to question the why behind your child’s actions. For example, WHY did you leave your bike out in the rain? Instead asking them how they can fix or handle the situation fosters their ability to problem solve</a:t>
            </a:r>
            <a:endParaRPr/>
          </a:p>
          <a:p>
            <a:pPr indent="-317500" lvl="0" marL="457200" rtl="0" algn="l">
              <a:spcBef>
                <a:spcPts val="0"/>
              </a:spcBef>
              <a:spcAft>
                <a:spcPts val="0"/>
              </a:spcAft>
              <a:buSzPts val="1400"/>
              <a:buAutoNum type="arabicPeriod"/>
            </a:pPr>
            <a:r>
              <a:rPr lang="en"/>
              <a:t>Avoid providing all of the answers. This is one that might annoy the kids- but again models and promotes problem solving skills. Using “I’m not sure” or “I don’t know” wiht a statement suchs as “what should we do”  “how could we handle it” or “how can we find out” helps prepare kids for uncertainty and assists them in finding answers on their own</a:t>
            </a:r>
            <a:endParaRPr/>
          </a:p>
          <a:p>
            <a:pPr indent="-317500" lvl="0" marL="457200" rtl="0" algn="l">
              <a:spcBef>
                <a:spcPts val="0"/>
              </a:spcBef>
              <a:spcAft>
                <a:spcPts val="0"/>
              </a:spcAft>
              <a:buSzPts val="1400"/>
              <a:buAutoNum type="arabicPeriod"/>
            </a:pPr>
            <a:r>
              <a:rPr lang="en"/>
              <a:t>We want our children to understand the </a:t>
            </a:r>
            <a:r>
              <a:rPr lang="en"/>
              <a:t>importance</a:t>
            </a:r>
            <a:r>
              <a:rPr lang="en"/>
              <a:t> of safety and why things need to be taught or caution used. A balance is necessary to convey the need for safety while not instilling fear. For example “you need to look both ways before crossing the street” rather than “you need to look both ways before crossing the street because if you don’t you will get hit by a ca and I will be </a:t>
            </a:r>
            <a:r>
              <a:rPr lang="en"/>
              <a:t>devastated</a:t>
            </a:r>
            <a:r>
              <a:rPr lang="en"/>
              <a:t> because you will die” </a:t>
            </a:r>
            <a:endParaRPr/>
          </a:p>
          <a:p>
            <a:pPr indent="-317500" lvl="0" marL="457200" rtl="0" algn="l">
              <a:spcBef>
                <a:spcPts val="0"/>
              </a:spcBef>
              <a:spcAft>
                <a:spcPts val="0"/>
              </a:spcAft>
              <a:buSzPts val="1400"/>
              <a:buAutoNum type="arabicPeriod"/>
            </a:pPr>
            <a:r>
              <a:rPr lang="en" sz="1150">
                <a:solidFill>
                  <a:srgbClr val="222222"/>
                </a:solidFill>
                <a:highlight>
                  <a:srgbClr val="FFFFFF"/>
                </a:highlight>
                <a:latin typeface="Roboto"/>
                <a:ea typeface="Roboto"/>
                <a:cs typeface="Roboto"/>
                <a:sym typeface="Roboto"/>
              </a:rPr>
              <a:t>“Failure is not the end of the world. [It’s the] place you get to when you figure out what to do next,” Lyons said. Letting kids mess up is tough and painful for parents. But it helps kids learn how to fix slip-ups and make better decisions next time. - Parents often want to make sure projects and what their kids are doing are perfect. Letting them make mistakes allows opportunity to learn consequences of those mistakes. They aren’t always negative!</a:t>
            </a:r>
            <a:endParaRPr sz="1150">
              <a:solidFill>
                <a:srgbClr val="222222"/>
              </a:solidFill>
              <a:highlight>
                <a:srgbClr val="FFFFFF"/>
              </a:highlight>
              <a:latin typeface="Roboto"/>
              <a:ea typeface="Roboto"/>
              <a:cs typeface="Roboto"/>
              <a:sym typeface="Roboto"/>
            </a:endParaRPr>
          </a:p>
          <a:p>
            <a:pPr indent="-301625" lvl="0" marL="457200" rtl="0" algn="l">
              <a:spcBef>
                <a:spcPts val="0"/>
              </a:spcBef>
              <a:spcAft>
                <a:spcPts val="0"/>
              </a:spcAft>
              <a:buClr>
                <a:srgbClr val="222222"/>
              </a:buClr>
              <a:buSzPts val="1150"/>
              <a:buFont typeface="Roboto"/>
              <a:buAutoNum type="arabicPeriod"/>
            </a:pPr>
            <a:r>
              <a:rPr lang="en" sz="1150">
                <a:solidFill>
                  <a:srgbClr val="222222"/>
                </a:solidFill>
                <a:highlight>
                  <a:srgbClr val="FFFFFF"/>
                </a:highlight>
                <a:latin typeface="Roboto"/>
                <a:ea typeface="Roboto"/>
                <a:cs typeface="Roboto"/>
                <a:sym typeface="Roboto"/>
              </a:rPr>
              <a:t>Emotional intelligence fosters </a:t>
            </a:r>
            <a:r>
              <a:rPr lang="en" sz="1150">
                <a:solidFill>
                  <a:srgbClr val="222222"/>
                </a:solidFill>
                <a:highlight>
                  <a:srgbClr val="FFFFFF"/>
                </a:highlight>
                <a:latin typeface="Roboto"/>
                <a:ea typeface="Roboto"/>
                <a:cs typeface="Roboto"/>
                <a:sym typeface="Roboto"/>
              </a:rPr>
              <a:t>resilience</a:t>
            </a:r>
            <a:r>
              <a:rPr lang="en" sz="1150">
                <a:solidFill>
                  <a:srgbClr val="222222"/>
                </a:solidFill>
                <a:highlight>
                  <a:srgbClr val="FFFFFF"/>
                </a:highlight>
                <a:latin typeface="Roboto"/>
                <a:ea typeface="Roboto"/>
                <a:cs typeface="Roboto"/>
                <a:sym typeface="Roboto"/>
              </a:rPr>
              <a:t>. ALL emotions are ok and normal. I’m sure many of you have seen the movie inside out with your kids, fear, sadness, and anger are just as important as joy. Teaching kids how to handle those big emotions now ensures they will be able to handle them as adults and </a:t>
            </a:r>
            <a:r>
              <a:rPr lang="en" sz="1150">
                <a:solidFill>
                  <a:srgbClr val="222222"/>
                </a:solidFill>
                <a:highlight>
                  <a:srgbClr val="FFFFFF"/>
                </a:highlight>
                <a:latin typeface="Roboto"/>
                <a:ea typeface="Roboto"/>
                <a:cs typeface="Roboto"/>
                <a:sym typeface="Roboto"/>
              </a:rPr>
              <a:t>identify</a:t>
            </a:r>
            <a:r>
              <a:rPr lang="en" sz="1150">
                <a:solidFill>
                  <a:srgbClr val="222222"/>
                </a:solidFill>
                <a:highlight>
                  <a:srgbClr val="FFFFFF"/>
                </a:highlight>
                <a:latin typeface="Roboto"/>
                <a:ea typeface="Roboto"/>
                <a:cs typeface="Roboto"/>
                <a:sym typeface="Roboto"/>
              </a:rPr>
              <a:t> the behaviors that are acceptable for those big feelings. For example, it’s ok to be angry not to get ice cream, but throwing a kicking, screaming, stomping tantrum over it is unacceptable behavior, so what can we do instead?</a:t>
            </a:r>
            <a:endParaRPr sz="1150">
              <a:solidFill>
                <a:srgbClr val="222222"/>
              </a:solidFill>
              <a:highlight>
                <a:srgbClr val="FFFFFF"/>
              </a:highlight>
              <a:latin typeface="Roboto"/>
              <a:ea typeface="Roboto"/>
              <a:cs typeface="Roboto"/>
              <a:sym typeface="Roboto"/>
            </a:endParaRPr>
          </a:p>
          <a:p>
            <a:pPr indent="-301625" lvl="0" marL="457200" rtl="0" algn="l">
              <a:spcBef>
                <a:spcPts val="0"/>
              </a:spcBef>
              <a:spcAft>
                <a:spcPts val="0"/>
              </a:spcAft>
              <a:buClr>
                <a:srgbClr val="222222"/>
              </a:buClr>
              <a:buSzPts val="1150"/>
              <a:buFont typeface="Roboto"/>
              <a:buAutoNum type="arabicPeriod"/>
            </a:pPr>
            <a:r>
              <a:rPr lang="en" sz="1150">
                <a:solidFill>
                  <a:srgbClr val="222222"/>
                </a:solidFill>
                <a:highlight>
                  <a:srgbClr val="FFFFFF"/>
                </a:highlight>
                <a:latin typeface="Roboto"/>
                <a:ea typeface="Roboto"/>
                <a:cs typeface="Roboto"/>
                <a:sym typeface="Roboto"/>
              </a:rPr>
              <a:t>Kids learn from observing their parents behaviors. You cannot say to your child you want them to control their emotions while you yourself are flipping out. Try to be calm and consistent. </a:t>
            </a:r>
            <a:r>
              <a:rPr lang="en" sz="1150">
                <a:solidFill>
                  <a:srgbClr val="222222"/>
                </a:solidFill>
                <a:highlight>
                  <a:srgbClr val="FFFFFF"/>
                </a:highlight>
                <a:latin typeface="Roboto"/>
                <a:ea typeface="Roboto"/>
                <a:cs typeface="Roboto"/>
                <a:sym typeface="Roboto"/>
              </a:rPr>
              <a:t>Obviously</a:t>
            </a:r>
            <a:r>
              <a:rPr lang="en" sz="1150">
                <a:solidFill>
                  <a:srgbClr val="222222"/>
                </a:solidFill>
                <a:highlight>
                  <a:srgbClr val="FFFFFF"/>
                </a:highlight>
                <a:latin typeface="Roboto"/>
                <a:ea typeface="Roboto"/>
                <a:cs typeface="Roboto"/>
                <a:sym typeface="Roboto"/>
              </a:rPr>
              <a:t> we are still humans, if you do have a moment and your child sees or hears it- acknowledge it and discuss with your child what you could do differently </a:t>
            </a:r>
            <a:endParaRPr sz="1150">
              <a:solidFill>
                <a:srgbClr val="222222"/>
              </a:solidFill>
              <a:highlight>
                <a:srgbClr val="FFFFFF"/>
              </a:highlight>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3" name="Shape 1943"/>
        <p:cNvGrpSpPr/>
        <p:nvPr/>
      </p:nvGrpSpPr>
      <p:grpSpPr>
        <a:xfrm>
          <a:off x="0" y="0"/>
          <a:ext cx="0" cy="0"/>
          <a:chOff x="0" y="0"/>
          <a:chExt cx="0" cy="0"/>
        </a:xfrm>
      </p:grpSpPr>
      <p:sp>
        <p:nvSpPr>
          <p:cNvPr id="1944" name="Google Shape;1944;g54eb5b9858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45" name="Google Shape;1945;g54eb5b985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8" name="Shape 1948"/>
        <p:cNvGrpSpPr/>
        <p:nvPr/>
      </p:nvGrpSpPr>
      <p:grpSpPr>
        <a:xfrm>
          <a:off x="0" y="0"/>
          <a:ext cx="0" cy="0"/>
          <a:chOff x="0" y="0"/>
          <a:chExt cx="0" cy="0"/>
        </a:xfrm>
      </p:grpSpPr>
      <p:sp>
        <p:nvSpPr>
          <p:cNvPr id="1949" name="Google Shape;1949;g35ed75ccf_0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50" name="Google Shape;1950;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0" name="Shape 1820"/>
        <p:cNvGrpSpPr/>
        <p:nvPr/>
      </p:nvGrpSpPr>
      <p:grpSpPr>
        <a:xfrm>
          <a:off x="0" y="0"/>
          <a:ext cx="0" cy="0"/>
          <a:chOff x="0" y="0"/>
          <a:chExt cx="0" cy="0"/>
        </a:xfrm>
      </p:grpSpPr>
      <p:sp>
        <p:nvSpPr>
          <p:cNvPr id="1821" name="Google Shape;1821;g3606f1c2d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2" name="Google Shape;1822;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7" name="Shape 1957"/>
        <p:cNvGrpSpPr/>
        <p:nvPr/>
      </p:nvGrpSpPr>
      <p:grpSpPr>
        <a:xfrm>
          <a:off x="0" y="0"/>
          <a:ext cx="0" cy="0"/>
          <a:chOff x="0" y="0"/>
          <a:chExt cx="0" cy="0"/>
        </a:xfrm>
      </p:grpSpPr>
      <p:sp>
        <p:nvSpPr>
          <p:cNvPr id="1958" name="Google Shape;1958;g35ed75ccf_0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59" name="Google Shape;1959;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9" name="Shape 1829"/>
        <p:cNvGrpSpPr/>
        <p:nvPr/>
      </p:nvGrpSpPr>
      <p:grpSpPr>
        <a:xfrm>
          <a:off x="0" y="0"/>
          <a:ext cx="0" cy="0"/>
          <a:chOff x="0" y="0"/>
          <a:chExt cx="0" cy="0"/>
        </a:xfrm>
      </p:grpSpPr>
      <p:sp>
        <p:nvSpPr>
          <p:cNvPr id="1830" name="Google Shape;1830;g35f391192_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1" name="Google Shape;1831;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8" name="Shape 1838"/>
        <p:cNvGrpSpPr/>
        <p:nvPr/>
      </p:nvGrpSpPr>
      <p:grpSpPr>
        <a:xfrm>
          <a:off x="0" y="0"/>
          <a:ext cx="0" cy="0"/>
          <a:chOff x="0" y="0"/>
          <a:chExt cx="0" cy="0"/>
        </a:xfrm>
      </p:grpSpPr>
      <p:sp>
        <p:nvSpPr>
          <p:cNvPr id="1839" name="Google Shape;1839;g35f391192_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40" name="Google Shape;1840;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7" name="Shape 1847"/>
        <p:cNvGrpSpPr/>
        <p:nvPr/>
      </p:nvGrpSpPr>
      <p:grpSpPr>
        <a:xfrm>
          <a:off x="0" y="0"/>
          <a:ext cx="0" cy="0"/>
          <a:chOff x="0" y="0"/>
          <a:chExt cx="0" cy="0"/>
        </a:xfrm>
      </p:grpSpPr>
      <p:sp>
        <p:nvSpPr>
          <p:cNvPr id="1848" name="Google Shape;1848;g35ed75ccf_0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49" name="Google Shape;1849;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min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 all students struggle some of the barriers particularly named in this video. And even if they are not particilarly mentioned we know our students are struggling with resilency. Which we see in the rise of students who stuggle with depression, anxiety, school avoidance, and other mental health concerns.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5" name="Shape 1855"/>
        <p:cNvGrpSpPr/>
        <p:nvPr/>
      </p:nvGrpSpPr>
      <p:grpSpPr>
        <a:xfrm>
          <a:off x="0" y="0"/>
          <a:ext cx="0" cy="0"/>
          <a:chOff x="0" y="0"/>
          <a:chExt cx="0" cy="0"/>
        </a:xfrm>
      </p:grpSpPr>
      <p:sp>
        <p:nvSpPr>
          <p:cNvPr id="1856" name="Google Shape;1856;g35f391192_0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7" name="Google Shape;1857;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Jared - This is the Circle of Courage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2" name="Shape 1862"/>
        <p:cNvGrpSpPr/>
        <p:nvPr/>
      </p:nvGrpSpPr>
      <p:grpSpPr>
        <a:xfrm>
          <a:off x="0" y="0"/>
          <a:ext cx="0" cy="0"/>
          <a:chOff x="0" y="0"/>
          <a:chExt cx="0" cy="0"/>
        </a:xfrm>
      </p:grpSpPr>
      <p:sp>
        <p:nvSpPr>
          <p:cNvPr id="1863" name="Google Shape;1863;g4fc66cd736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64" name="Google Shape;1864;g4fc66cd73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jared</a:t>
            </a:r>
            <a:endParaRPr/>
          </a:p>
          <a:p>
            <a:pPr indent="0" lvl="0" marL="0" rtl="0" algn="l">
              <a:spcBef>
                <a:spcPts val="0"/>
              </a:spcBef>
              <a:spcAft>
                <a:spcPts val="0"/>
              </a:spcAft>
              <a:buNone/>
            </a:pPr>
            <a:r>
              <a:rPr lang="en"/>
              <a:t>-Dr. Brokenleg and Dr. Brendtro co-created the circle of courage while studying indigenous cultures. They noticed that child rearing in these cultures produced resilient, competent adults but that these cultures used far less coercive punishment than other western civilizations. Both Doctors hold Ph.D.s in Psychology. Dr. Brokenleg holds specialization in Native American Studies, trauma, and resiliency. He is a registered member of the rosebud Sioux Nation.  Dr. Brendtro holds specialization in social work and youth development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A medicine wheel is</a:t>
            </a:r>
            <a:r>
              <a:rPr lang="en" sz="1800">
                <a:solidFill>
                  <a:srgbClr val="434343"/>
                </a:solidFill>
                <a:latin typeface="Merriweather"/>
                <a:ea typeface="Merriweather"/>
                <a:cs typeface="Merriweather"/>
                <a:sym typeface="Merriweather"/>
              </a:rPr>
              <a:t> </a:t>
            </a:r>
            <a:r>
              <a:rPr lang="en" sz="1000">
                <a:solidFill>
                  <a:srgbClr val="434343"/>
                </a:solidFill>
                <a:latin typeface="Merriweather"/>
                <a:ea typeface="Merriweather"/>
                <a:cs typeface="Merriweather"/>
                <a:sym typeface="Merriweather"/>
              </a:rPr>
              <a:t>a community and ritual tool which identifies significant directions and historically was used during ritual and celebration. The Circle of courage wheel contains four important directions which represent areas of personal and community growth</a:t>
            </a:r>
            <a:endParaRPr sz="1000">
              <a:solidFill>
                <a:srgbClr val="434343"/>
              </a:solidFill>
              <a:latin typeface="Merriweather"/>
              <a:ea typeface="Merriweather"/>
              <a:cs typeface="Merriweather"/>
              <a:sym typeface="Merriweather"/>
            </a:endParaRPr>
          </a:p>
          <a:p>
            <a:pPr indent="0" lvl="0" marL="0" rtl="0" algn="l">
              <a:spcBef>
                <a:spcPts val="0"/>
              </a:spcBef>
              <a:spcAft>
                <a:spcPts val="0"/>
              </a:spcAft>
              <a:buNone/>
            </a:pPr>
            <a:r>
              <a:t/>
            </a:r>
            <a:endParaRPr sz="1000">
              <a:solidFill>
                <a:srgbClr val="434343"/>
              </a:solidFill>
              <a:latin typeface="Merriweather"/>
              <a:ea typeface="Merriweather"/>
              <a:cs typeface="Merriweather"/>
              <a:sym typeface="Merriweather"/>
            </a:endParaRPr>
          </a:p>
          <a:p>
            <a:pPr indent="-292100" lvl="0" marL="457200" rtl="0" algn="l">
              <a:spcBef>
                <a:spcPts val="0"/>
              </a:spcBef>
              <a:spcAft>
                <a:spcPts val="0"/>
              </a:spcAft>
              <a:buClr>
                <a:srgbClr val="434343"/>
              </a:buClr>
              <a:buSzPts val="1000"/>
              <a:buFont typeface="Merriweather"/>
              <a:buChar char="-"/>
            </a:pPr>
            <a:r>
              <a:rPr lang="en" sz="1000">
                <a:solidFill>
                  <a:srgbClr val="434343"/>
                </a:solidFill>
                <a:latin typeface="Merriweather"/>
                <a:ea typeface="Merriweather"/>
                <a:cs typeface="Merriweather"/>
                <a:sym typeface="Merriweather"/>
              </a:rPr>
              <a:t>Unlike other western models of development and child rearing this model includes an understanding that part of developing is developing your community and being </a:t>
            </a:r>
            <a:endParaRPr sz="1000">
              <a:solidFill>
                <a:srgbClr val="434343"/>
              </a:solidFill>
              <a:latin typeface="Merriweather"/>
              <a:ea typeface="Merriweather"/>
              <a:cs typeface="Merriweather"/>
              <a:sym typeface="Merriweather"/>
            </a:endParaRPr>
          </a:p>
          <a:p>
            <a:pPr indent="-342900" lvl="0" marL="457200" rtl="0" algn="l">
              <a:spcBef>
                <a:spcPts val="0"/>
              </a:spcBef>
              <a:spcAft>
                <a:spcPts val="0"/>
              </a:spcAft>
              <a:buClr>
                <a:srgbClr val="434343"/>
              </a:buClr>
              <a:buSzPts val="1800"/>
              <a:buFont typeface="Merriweather"/>
              <a:buChar char="-"/>
            </a:pPr>
            <a:r>
              <a:t/>
            </a:r>
            <a:endParaRPr sz="1800">
              <a:solidFill>
                <a:srgbClr val="434343"/>
              </a:solidFill>
              <a:latin typeface="Merriweather"/>
              <a:ea typeface="Merriweather"/>
              <a:cs typeface="Merriweather"/>
              <a:sym typeface="Merriweathe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9" name="Shape 1869"/>
        <p:cNvGrpSpPr/>
        <p:nvPr/>
      </p:nvGrpSpPr>
      <p:grpSpPr>
        <a:xfrm>
          <a:off x="0" y="0"/>
          <a:ext cx="0" cy="0"/>
          <a:chOff x="0" y="0"/>
          <a:chExt cx="0" cy="0"/>
        </a:xfrm>
      </p:grpSpPr>
      <p:sp>
        <p:nvSpPr>
          <p:cNvPr id="1870" name="Google Shape;1870;g5442709258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1" name="Google Shape;1871;g544270925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a:t>
            </a:r>
            <a:endParaRPr/>
          </a:p>
          <a:p>
            <a:pPr indent="0" lvl="0" marL="0" rtl="0" algn="l">
              <a:spcBef>
                <a:spcPts val="0"/>
              </a:spcBef>
              <a:spcAft>
                <a:spcPts val="0"/>
              </a:spcAft>
              <a:buNone/>
            </a:pPr>
            <a:r>
              <a:rPr lang="en"/>
              <a:t> We are going to start by looking at Attachment/ Belonging. And this video will tell us a little about what is community.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6" name="Shape 1876"/>
        <p:cNvGrpSpPr/>
        <p:nvPr/>
      </p:nvGrpSpPr>
      <p:grpSpPr>
        <a:xfrm>
          <a:off x="0" y="0"/>
          <a:ext cx="0" cy="0"/>
          <a:chOff x="0" y="0"/>
          <a:chExt cx="0" cy="0"/>
        </a:xfrm>
      </p:grpSpPr>
      <p:sp>
        <p:nvSpPr>
          <p:cNvPr id="1877" name="Google Shape;1877;p: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8" name="Google Shape;187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a:t>
            </a:r>
            <a:endParaRPr/>
          </a:p>
          <a:p>
            <a:pPr indent="0" lvl="0" marL="0" rtl="0" algn="l">
              <a:spcBef>
                <a:spcPts val="0"/>
              </a:spcBef>
              <a:spcAft>
                <a:spcPts val="0"/>
              </a:spcAft>
              <a:buNone/>
            </a:pPr>
            <a:r>
              <a:rPr lang="en"/>
              <a:t>Attachment/Belonging is the first stage that we ever approach as human beings and regards building attachment and finding roles within communities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Kids who are not a part of their communities do not feel invested in succeeding within their communities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Kids who feel securely part of their communities are more willing to try because they have innate knowledge that they will be supported in failure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Encouraging children to identify and be loving in their communities through their service and commitment to each other within their community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Communities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F55D4B"/>
        </a:solidFill>
      </p:bgPr>
    </p:bg>
    <p:spTree>
      <p:nvGrpSpPr>
        <p:cNvPr id="9" name="Shape 9"/>
        <p:cNvGrpSpPr/>
        <p:nvPr/>
      </p:nvGrpSpPr>
      <p:grpSpPr>
        <a:xfrm>
          <a:off x="0" y="0"/>
          <a:ext cx="0" cy="0"/>
          <a:chOff x="0" y="0"/>
          <a:chExt cx="0" cy="0"/>
        </a:xfrm>
      </p:grpSpPr>
      <p:grpSp>
        <p:nvGrpSpPr>
          <p:cNvPr id="10" name="Google Shape;10;p2"/>
          <p:cNvGrpSpPr/>
          <p:nvPr/>
        </p:nvGrpSpPr>
        <p:grpSpPr>
          <a:xfrm>
            <a:off x="-7997" y="-6007"/>
            <a:ext cx="9159995" cy="6870013"/>
            <a:chOff x="328725" y="2891150"/>
            <a:chExt cx="3447625" cy="2585725"/>
          </a:xfrm>
        </p:grpSpPr>
        <p:sp>
          <p:nvSpPr>
            <p:cNvPr id="11" name="Google Shape;11;p2"/>
            <p:cNvSpPr/>
            <p:nvPr/>
          </p:nvSpPr>
          <p:spPr>
            <a:xfrm>
              <a:off x="1720050" y="5007200"/>
              <a:ext cx="58100" cy="55575"/>
            </a:xfrm>
            <a:custGeom>
              <a:rect b="b" l="l" r="r" t="t"/>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 name="Google Shape;12;p2"/>
            <p:cNvSpPr/>
            <p:nvPr/>
          </p:nvSpPr>
          <p:spPr>
            <a:xfrm>
              <a:off x="328725" y="4577925"/>
              <a:ext cx="118700" cy="33700"/>
            </a:xfrm>
            <a:custGeom>
              <a:rect b="b" l="l" r="r" t="t"/>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 name="Google Shape;13;p2"/>
            <p:cNvSpPr/>
            <p:nvPr/>
          </p:nvSpPr>
          <p:spPr>
            <a:xfrm>
              <a:off x="1679650" y="4953325"/>
              <a:ext cx="58100" cy="57250"/>
            </a:xfrm>
            <a:custGeom>
              <a:rect b="b" l="l" r="r" t="t"/>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 name="Google Shape;14;p2"/>
            <p:cNvSpPr/>
            <p:nvPr/>
          </p:nvSpPr>
          <p:spPr>
            <a:xfrm>
              <a:off x="328725" y="4540050"/>
              <a:ext cx="117000" cy="36225"/>
            </a:xfrm>
            <a:custGeom>
              <a:rect b="b" l="l" r="r" t="t"/>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 name="Google Shape;15;p2"/>
            <p:cNvSpPr/>
            <p:nvPr/>
          </p:nvSpPr>
          <p:spPr>
            <a:xfrm>
              <a:off x="328725" y="4469350"/>
              <a:ext cx="96800" cy="23600"/>
            </a:xfrm>
            <a:custGeom>
              <a:rect b="b" l="l" r="r" t="t"/>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 name="Google Shape;16;p2"/>
            <p:cNvSpPr/>
            <p:nvPr/>
          </p:nvSpPr>
          <p:spPr>
            <a:xfrm>
              <a:off x="328725" y="4488700"/>
              <a:ext cx="98500" cy="32025"/>
            </a:xfrm>
            <a:custGeom>
              <a:rect b="b" l="l" r="r" t="t"/>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 name="Google Shape;17;p2"/>
            <p:cNvSpPr/>
            <p:nvPr/>
          </p:nvSpPr>
          <p:spPr>
            <a:xfrm>
              <a:off x="1618200" y="5157850"/>
              <a:ext cx="15175" cy="14350"/>
            </a:xfrm>
            <a:custGeom>
              <a:rect b="b" l="l" r="r" t="t"/>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 name="Google Shape;18;p2"/>
            <p:cNvSpPr/>
            <p:nvPr/>
          </p:nvSpPr>
          <p:spPr>
            <a:xfrm>
              <a:off x="1741075" y="5063575"/>
              <a:ext cx="55600" cy="57275"/>
            </a:xfrm>
            <a:custGeom>
              <a:rect b="b" l="l" r="r" t="t"/>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 name="Google Shape;19;p2"/>
            <p:cNvSpPr/>
            <p:nvPr/>
          </p:nvSpPr>
          <p:spPr>
            <a:xfrm>
              <a:off x="1678800" y="5072850"/>
              <a:ext cx="59775" cy="56425"/>
            </a:xfrm>
            <a:custGeom>
              <a:rect b="b" l="l" r="r" t="t"/>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 name="Google Shape;20;p2"/>
            <p:cNvSpPr/>
            <p:nvPr/>
          </p:nvSpPr>
          <p:spPr>
            <a:xfrm>
              <a:off x="1659450" y="5014775"/>
              <a:ext cx="58100" cy="63150"/>
            </a:xfrm>
            <a:custGeom>
              <a:rect b="b" l="l" r="r" t="t"/>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 name="Google Shape;21;p2"/>
            <p:cNvSpPr/>
            <p:nvPr/>
          </p:nvSpPr>
          <p:spPr>
            <a:xfrm>
              <a:off x="328725" y="4637675"/>
              <a:ext cx="140575" cy="37075"/>
            </a:xfrm>
            <a:custGeom>
              <a:rect b="b" l="l" r="r" t="t"/>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 name="Google Shape;22;p2"/>
            <p:cNvSpPr/>
            <p:nvPr/>
          </p:nvSpPr>
          <p:spPr>
            <a:xfrm>
              <a:off x="1583700" y="5002975"/>
              <a:ext cx="12650" cy="16875"/>
            </a:xfrm>
            <a:custGeom>
              <a:rect b="b" l="l" r="r" t="t"/>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 name="Google Shape;23;p2"/>
            <p:cNvSpPr/>
            <p:nvPr/>
          </p:nvSpPr>
          <p:spPr>
            <a:xfrm>
              <a:off x="1558450" y="4970150"/>
              <a:ext cx="57250" cy="63150"/>
            </a:xfrm>
            <a:custGeom>
              <a:rect b="b" l="l" r="r" t="t"/>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 name="Google Shape;24;p2"/>
            <p:cNvSpPr/>
            <p:nvPr/>
          </p:nvSpPr>
          <p:spPr>
            <a:xfrm>
              <a:off x="1318550" y="5127550"/>
              <a:ext cx="52225" cy="57275"/>
            </a:xfrm>
            <a:custGeom>
              <a:rect b="b" l="l" r="r" t="t"/>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 name="Google Shape;25;p2"/>
            <p:cNvSpPr/>
            <p:nvPr/>
          </p:nvSpPr>
          <p:spPr>
            <a:xfrm>
              <a:off x="328725" y="4609075"/>
              <a:ext cx="85025" cy="26100"/>
            </a:xfrm>
            <a:custGeom>
              <a:rect b="b" l="l" r="r" t="t"/>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 name="Google Shape;26;p2"/>
            <p:cNvSpPr/>
            <p:nvPr/>
          </p:nvSpPr>
          <p:spPr>
            <a:xfrm>
              <a:off x="328725" y="4657050"/>
              <a:ext cx="143950" cy="35375"/>
            </a:xfrm>
            <a:custGeom>
              <a:rect b="b" l="l" r="r" t="t"/>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 name="Google Shape;27;p2"/>
            <p:cNvSpPr/>
            <p:nvPr/>
          </p:nvSpPr>
          <p:spPr>
            <a:xfrm>
              <a:off x="955775" y="4552675"/>
              <a:ext cx="143950" cy="126275"/>
            </a:xfrm>
            <a:custGeom>
              <a:rect b="b" l="l" r="r" t="t"/>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 name="Google Shape;28;p2"/>
            <p:cNvSpPr/>
            <p:nvPr/>
          </p:nvSpPr>
          <p:spPr>
            <a:xfrm>
              <a:off x="328725" y="4675575"/>
              <a:ext cx="141425" cy="38725"/>
            </a:xfrm>
            <a:custGeom>
              <a:rect b="b" l="l" r="r" t="t"/>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 name="Google Shape;29;p2"/>
            <p:cNvSpPr/>
            <p:nvPr/>
          </p:nvSpPr>
          <p:spPr>
            <a:xfrm>
              <a:off x="1320225" y="5209200"/>
              <a:ext cx="16875" cy="13500"/>
            </a:xfrm>
            <a:custGeom>
              <a:rect b="b" l="l" r="r" t="t"/>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 name="Google Shape;30;p2"/>
            <p:cNvSpPr/>
            <p:nvPr/>
          </p:nvSpPr>
          <p:spPr>
            <a:xfrm>
              <a:off x="328725" y="4393600"/>
              <a:ext cx="81650" cy="27800"/>
            </a:xfrm>
            <a:custGeom>
              <a:rect b="b" l="l" r="r" t="t"/>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 name="Google Shape;31;p2"/>
            <p:cNvSpPr/>
            <p:nvPr/>
          </p:nvSpPr>
          <p:spPr>
            <a:xfrm>
              <a:off x="1261325" y="5218450"/>
              <a:ext cx="13475" cy="13500"/>
            </a:xfrm>
            <a:custGeom>
              <a:rect b="b" l="l" r="r" t="t"/>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 name="Google Shape;32;p2"/>
            <p:cNvSpPr/>
            <p:nvPr/>
          </p:nvSpPr>
          <p:spPr>
            <a:xfrm>
              <a:off x="328725" y="4558575"/>
              <a:ext cx="122050" cy="35375"/>
            </a:xfrm>
            <a:custGeom>
              <a:rect b="b" l="l" r="r" t="t"/>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 name="Google Shape;33;p2"/>
            <p:cNvSpPr/>
            <p:nvPr/>
          </p:nvSpPr>
          <p:spPr>
            <a:xfrm>
              <a:off x="1298350" y="5189850"/>
              <a:ext cx="59800" cy="55575"/>
            </a:xfrm>
            <a:custGeom>
              <a:rect b="b" l="l" r="r" t="t"/>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 name="Google Shape;34;p2"/>
            <p:cNvSpPr/>
            <p:nvPr/>
          </p:nvSpPr>
          <p:spPr>
            <a:xfrm>
              <a:off x="1241950" y="5199100"/>
              <a:ext cx="54750" cy="55575"/>
            </a:xfrm>
            <a:custGeom>
              <a:rect b="b" l="l" r="r" t="t"/>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 name="Google Shape;35;p2"/>
            <p:cNvSpPr/>
            <p:nvPr/>
          </p:nvSpPr>
          <p:spPr>
            <a:xfrm>
              <a:off x="1238600" y="5205825"/>
              <a:ext cx="11800" cy="50525"/>
            </a:xfrm>
            <a:custGeom>
              <a:rect b="b" l="l" r="r" t="t"/>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 name="Google Shape;36;p2"/>
            <p:cNvSpPr/>
            <p:nvPr/>
          </p:nvSpPr>
          <p:spPr>
            <a:xfrm>
              <a:off x="1279825" y="5156175"/>
              <a:ext cx="16025" cy="23600"/>
            </a:xfrm>
            <a:custGeom>
              <a:rect b="b" l="l" r="r" t="t"/>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 name="Google Shape;37;p2"/>
            <p:cNvSpPr/>
            <p:nvPr/>
          </p:nvSpPr>
          <p:spPr>
            <a:xfrm>
              <a:off x="1257100" y="5134300"/>
              <a:ext cx="58950" cy="58925"/>
            </a:xfrm>
            <a:custGeom>
              <a:rect b="b" l="l" r="r" t="t"/>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 name="Google Shape;38;p2"/>
            <p:cNvSpPr/>
            <p:nvPr/>
          </p:nvSpPr>
          <p:spPr>
            <a:xfrm>
              <a:off x="1010500" y="2891150"/>
              <a:ext cx="2237250" cy="272750"/>
            </a:xfrm>
            <a:custGeom>
              <a:rect b="b" l="l" r="r" t="t"/>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 name="Google Shape;39;p2"/>
            <p:cNvSpPr/>
            <p:nvPr/>
          </p:nvSpPr>
          <p:spPr>
            <a:xfrm>
              <a:off x="328725" y="4410425"/>
              <a:ext cx="81650" cy="25275"/>
            </a:xfrm>
            <a:custGeom>
              <a:rect b="b" l="l" r="r" t="t"/>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 name="Google Shape;40;p2"/>
            <p:cNvSpPr/>
            <p:nvPr/>
          </p:nvSpPr>
          <p:spPr>
            <a:xfrm>
              <a:off x="328725" y="4446625"/>
              <a:ext cx="90075" cy="27800"/>
            </a:xfrm>
            <a:custGeom>
              <a:rect b="b" l="l" r="r" t="t"/>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 name="Google Shape;41;p2"/>
            <p:cNvSpPr/>
            <p:nvPr/>
          </p:nvSpPr>
          <p:spPr>
            <a:xfrm>
              <a:off x="328725" y="4515650"/>
              <a:ext cx="53875" cy="20225"/>
            </a:xfrm>
            <a:custGeom>
              <a:rect b="b" l="l" r="r" t="t"/>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 name="Google Shape;42;p2"/>
            <p:cNvSpPr/>
            <p:nvPr/>
          </p:nvSpPr>
          <p:spPr>
            <a:xfrm>
              <a:off x="1480150" y="5161225"/>
              <a:ext cx="58950" cy="58100"/>
            </a:xfrm>
            <a:custGeom>
              <a:rect b="b" l="l" r="r" t="t"/>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 name="Google Shape;43;p2"/>
            <p:cNvSpPr/>
            <p:nvPr/>
          </p:nvSpPr>
          <p:spPr>
            <a:xfrm>
              <a:off x="1599675" y="5145225"/>
              <a:ext cx="59800" cy="54750"/>
            </a:xfrm>
            <a:custGeom>
              <a:rect b="b" l="l" r="r" t="t"/>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 name="Google Shape;44;p2"/>
            <p:cNvSpPr/>
            <p:nvPr/>
          </p:nvSpPr>
          <p:spPr>
            <a:xfrm>
              <a:off x="1358950" y="5178900"/>
              <a:ext cx="57275" cy="63150"/>
            </a:xfrm>
            <a:custGeom>
              <a:rect b="b" l="l" r="r" t="t"/>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 name="Google Shape;45;p2"/>
            <p:cNvSpPr/>
            <p:nvPr/>
          </p:nvSpPr>
          <p:spPr>
            <a:xfrm>
              <a:off x="328725" y="4427250"/>
              <a:ext cx="93450" cy="34550"/>
            </a:xfrm>
            <a:custGeom>
              <a:rect b="b" l="l" r="r" t="t"/>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 name="Google Shape;46;p2"/>
            <p:cNvSpPr/>
            <p:nvPr/>
          </p:nvSpPr>
          <p:spPr>
            <a:xfrm>
              <a:off x="1379150" y="5199100"/>
              <a:ext cx="16025" cy="19375"/>
            </a:xfrm>
            <a:custGeom>
              <a:rect b="b" l="l" r="r" t="t"/>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 name="Google Shape;47;p2"/>
            <p:cNvSpPr/>
            <p:nvPr/>
          </p:nvSpPr>
          <p:spPr>
            <a:xfrm>
              <a:off x="1618200" y="4963425"/>
              <a:ext cx="58100" cy="54725"/>
            </a:xfrm>
            <a:custGeom>
              <a:rect b="b" l="l" r="r" t="t"/>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 name="Google Shape;48;p2"/>
            <p:cNvSpPr/>
            <p:nvPr/>
          </p:nvSpPr>
          <p:spPr>
            <a:xfrm>
              <a:off x="1077825" y="5125025"/>
              <a:ext cx="18550" cy="21075"/>
            </a:xfrm>
            <a:custGeom>
              <a:rect b="b" l="l" r="r" t="t"/>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 name="Google Shape;49;p2"/>
            <p:cNvSpPr/>
            <p:nvPr/>
          </p:nvSpPr>
          <p:spPr>
            <a:xfrm>
              <a:off x="2853825" y="4795925"/>
              <a:ext cx="42100" cy="569025"/>
            </a:xfrm>
            <a:custGeom>
              <a:rect b="b" l="l" r="r" t="t"/>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 name="Google Shape;50;p2"/>
            <p:cNvSpPr/>
            <p:nvPr/>
          </p:nvSpPr>
          <p:spPr>
            <a:xfrm>
              <a:off x="3628175" y="4015675"/>
              <a:ext cx="10125" cy="12650"/>
            </a:xfrm>
            <a:custGeom>
              <a:rect b="b" l="l" r="r" t="t"/>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 name="Google Shape;51;p2"/>
            <p:cNvSpPr/>
            <p:nvPr/>
          </p:nvSpPr>
          <p:spPr>
            <a:xfrm>
              <a:off x="1049200" y="5284950"/>
              <a:ext cx="58950" cy="70725"/>
            </a:xfrm>
            <a:custGeom>
              <a:rect b="b" l="l" r="r" t="t"/>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 name="Google Shape;52;p2"/>
            <p:cNvSpPr/>
            <p:nvPr/>
          </p:nvSpPr>
          <p:spPr>
            <a:xfrm>
              <a:off x="3599550" y="4372550"/>
              <a:ext cx="38750" cy="44625"/>
            </a:xfrm>
            <a:custGeom>
              <a:rect b="b" l="l" r="r" t="t"/>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 name="Google Shape;53;p2"/>
            <p:cNvSpPr/>
            <p:nvPr/>
          </p:nvSpPr>
          <p:spPr>
            <a:xfrm>
              <a:off x="1076150" y="5162900"/>
              <a:ext cx="59775" cy="56425"/>
            </a:xfrm>
            <a:custGeom>
              <a:rect b="b" l="l" r="r" t="t"/>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 name="Google Shape;54;p2"/>
            <p:cNvSpPr/>
            <p:nvPr/>
          </p:nvSpPr>
          <p:spPr>
            <a:xfrm>
              <a:off x="2762075" y="4700825"/>
              <a:ext cx="125425" cy="712925"/>
            </a:xfrm>
            <a:custGeom>
              <a:rect b="b" l="l" r="r" t="t"/>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 name="Google Shape;55;p2"/>
            <p:cNvSpPr/>
            <p:nvPr/>
          </p:nvSpPr>
          <p:spPr>
            <a:xfrm>
              <a:off x="1056775" y="5104825"/>
              <a:ext cx="57275" cy="63150"/>
            </a:xfrm>
            <a:custGeom>
              <a:rect b="b" l="l" r="r" t="t"/>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 name="Google Shape;56;p2"/>
            <p:cNvSpPr/>
            <p:nvPr/>
          </p:nvSpPr>
          <p:spPr>
            <a:xfrm>
              <a:off x="3645850" y="4022400"/>
              <a:ext cx="40425" cy="10125"/>
            </a:xfrm>
            <a:custGeom>
              <a:rect b="b" l="l" r="r" t="t"/>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 name="Google Shape;57;p2"/>
            <p:cNvSpPr/>
            <p:nvPr/>
          </p:nvSpPr>
          <p:spPr>
            <a:xfrm>
              <a:off x="3509500" y="3976950"/>
              <a:ext cx="259275" cy="457900"/>
            </a:xfrm>
            <a:custGeom>
              <a:rect b="b" l="l" r="r" t="t"/>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 name="Google Shape;58;p2"/>
            <p:cNvSpPr/>
            <p:nvPr/>
          </p:nvSpPr>
          <p:spPr>
            <a:xfrm>
              <a:off x="725150" y="2891150"/>
              <a:ext cx="2679175" cy="790400"/>
            </a:xfrm>
            <a:custGeom>
              <a:rect b="b" l="l" r="r" t="t"/>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 name="Google Shape;59;p2"/>
            <p:cNvSpPr/>
            <p:nvPr/>
          </p:nvSpPr>
          <p:spPr>
            <a:xfrm>
              <a:off x="475175" y="4197475"/>
              <a:ext cx="269375" cy="75775"/>
            </a:xfrm>
            <a:custGeom>
              <a:rect b="b" l="l" r="r" t="t"/>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 name="Google Shape;60;p2"/>
            <p:cNvSpPr/>
            <p:nvPr/>
          </p:nvSpPr>
          <p:spPr>
            <a:xfrm>
              <a:off x="733575" y="4522375"/>
              <a:ext cx="19375" cy="10125"/>
            </a:xfrm>
            <a:custGeom>
              <a:rect b="b" l="l" r="r" t="t"/>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 name="Google Shape;61;p2"/>
            <p:cNvSpPr/>
            <p:nvPr/>
          </p:nvSpPr>
          <p:spPr>
            <a:xfrm>
              <a:off x="1440600" y="4990350"/>
              <a:ext cx="55575" cy="55575"/>
            </a:xfrm>
            <a:custGeom>
              <a:rect b="b" l="l" r="r" t="t"/>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 name="Google Shape;62;p2"/>
            <p:cNvSpPr/>
            <p:nvPr/>
          </p:nvSpPr>
          <p:spPr>
            <a:xfrm>
              <a:off x="3530550" y="4035875"/>
              <a:ext cx="219700" cy="344275"/>
            </a:xfrm>
            <a:custGeom>
              <a:rect b="b" l="l" r="r" t="t"/>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 name="Google Shape;63;p2"/>
            <p:cNvSpPr/>
            <p:nvPr/>
          </p:nvSpPr>
          <p:spPr>
            <a:xfrm>
              <a:off x="988600" y="5295900"/>
              <a:ext cx="60625" cy="64000"/>
            </a:xfrm>
            <a:custGeom>
              <a:rect b="b" l="l" r="r" t="t"/>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 name="Google Shape;64;p2"/>
            <p:cNvSpPr/>
            <p:nvPr/>
          </p:nvSpPr>
          <p:spPr>
            <a:xfrm>
              <a:off x="1100550" y="4580450"/>
              <a:ext cx="24425" cy="9275"/>
            </a:xfrm>
            <a:custGeom>
              <a:rect b="b" l="l" r="r" t="t"/>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 name="Google Shape;65;p2"/>
            <p:cNvSpPr/>
            <p:nvPr/>
          </p:nvSpPr>
          <p:spPr>
            <a:xfrm>
              <a:off x="1938050" y="4972675"/>
              <a:ext cx="222225" cy="368700"/>
            </a:xfrm>
            <a:custGeom>
              <a:rect b="b" l="l" r="r" t="t"/>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 name="Google Shape;66;p2"/>
            <p:cNvSpPr/>
            <p:nvPr/>
          </p:nvSpPr>
          <p:spPr>
            <a:xfrm>
              <a:off x="1257100" y="5015600"/>
              <a:ext cx="57275" cy="62325"/>
            </a:xfrm>
            <a:custGeom>
              <a:rect b="b" l="l" r="r" t="t"/>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 name="Google Shape;67;p2"/>
            <p:cNvSpPr/>
            <p:nvPr/>
          </p:nvSpPr>
          <p:spPr>
            <a:xfrm>
              <a:off x="830375" y="2891150"/>
              <a:ext cx="183500" cy="267700"/>
            </a:xfrm>
            <a:custGeom>
              <a:rect b="b" l="l" r="r" t="t"/>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 name="Google Shape;68;p2"/>
            <p:cNvSpPr/>
            <p:nvPr/>
          </p:nvSpPr>
          <p:spPr>
            <a:xfrm>
              <a:off x="1316875" y="5008025"/>
              <a:ext cx="58100" cy="55575"/>
            </a:xfrm>
            <a:custGeom>
              <a:rect b="b" l="l" r="r" t="t"/>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 name="Google Shape;69;p2"/>
            <p:cNvSpPr/>
            <p:nvPr/>
          </p:nvSpPr>
          <p:spPr>
            <a:xfrm>
              <a:off x="1138425" y="5119150"/>
              <a:ext cx="19400" cy="16000"/>
            </a:xfrm>
            <a:custGeom>
              <a:rect b="b" l="l" r="r" t="t"/>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 name="Google Shape;70;p2"/>
            <p:cNvSpPr/>
            <p:nvPr/>
          </p:nvSpPr>
          <p:spPr>
            <a:xfrm>
              <a:off x="3384075" y="4763100"/>
              <a:ext cx="22775" cy="22750"/>
            </a:xfrm>
            <a:custGeom>
              <a:rect b="b" l="l" r="r" t="t"/>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 name="Google Shape;71;p2"/>
            <p:cNvSpPr/>
            <p:nvPr/>
          </p:nvSpPr>
          <p:spPr>
            <a:xfrm>
              <a:off x="1378325" y="4997925"/>
              <a:ext cx="58100" cy="57275"/>
            </a:xfrm>
            <a:custGeom>
              <a:rect b="b" l="l" r="r" t="t"/>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 name="Google Shape;72;p2"/>
            <p:cNvSpPr/>
            <p:nvPr/>
          </p:nvSpPr>
          <p:spPr>
            <a:xfrm>
              <a:off x="1402725" y="5029925"/>
              <a:ext cx="10125" cy="15175"/>
            </a:xfrm>
            <a:custGeom>
              <a:rect b="b" l="l" r="r" t="t"/>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 name="Google Shape;73;p2"/>
            <p:cNvSpPr/>
            <p:nvPr/>
          </p:nvSpPr>
          <p:spPr>
            <a:xfrm>
              <a:off x="328725" y="4115825"/>
              <a:ext cx="825725" cy="756725"/>
            </a:xfrm>
            <a:custGeom>
              <a:rect b="b" l="l" r="r" t="t"/>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 name="Google Shape;74;p2"/>
            <p:cNvSpPr/>
            <p:nvPr/>
          </p:nvSpPr>
          <p:spPr>
            <a:xfrm>
              <a:off x="1342950" y="5039175"/>
              <a:ext cx="12675" cy="15175"/>
            </a:xfrm>
            <a:custGeom>
              <a:rect b="b" l="l" r="r" t="t"/>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 name="Google Shape;75;p2"/>
            <p:cNvSpPr/>
            <p:nvPr/>
          </p:nvSpPr>
          <p:spPr>
            <a:xfrm>
              <a:off x="1117375" y="5097250"/>
              <a:ext cx="58125" cy="55575"/>
            </a:xfrm>
            <a:custGeom>
              <a:rect b="b" l="l" r="r" t="t"/>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 name="Google Shape;76;p2"/>
            <p:cNvSpPr/>
            <p:nvPr/>
          </p:nvSpPr>
          <p:spPr>
            <a:xfrm>
              <a:off x="328725" y="4697450"/>
              <a:ext cx="135525" cy="41275"/>
            </a:xfrm>
            <a:custGeom>
              <a:rect b="b" l="l" r="r" t="t"/>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 name="Google Shape;77;p2"/>
            <p:cNvSpPr/>
            <p:nvPr/>
          </p:nvSpPr>
          <p:spPr>
            <a:xfrm>
              <a:off x="3661000" y="4008100"/>
              <a:ext cx="7600" cy="7600"/>
            </a:xfrm>
            <a:custGeom>
              <a:rect b="b" l="l" r="r" t="t"/>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 name="Google Shape;78;p2"/>
            <p:cNvSpPr/>
            <p:nvPr/>
          </p:nvSpPr>
          <p:spPr>
            <a:xfrm>
              <a:off x="2890000" y="4783300"/>
              <a:ext cx="886350" cy="58950"/>
            </a:xfrm>
            <a:custGeom>
              <a:rect b="b" l="l" r="r" t="t"/>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 name="Google Shape;79;p2"/>
            <p:cNvSpPr/>
            <p:nvPr/>
          </p:nvSpPr>
          <p:spPr>
            <a:xfrm>
              <a:off x="2885800" y="4699125"/>
              <a:ext cx="890550" cy="64000"/>
            </a:xfrm>
            <a:custGeom>
              <a:rect b="b" l="l" r="r" t="t"/>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 name="Google Shape;80;p2"/>
            <p:cNvSpPr/>
            <p:nvPr/>
          </p:nvSpPr>
          <p:spPr>
            <a:xfrm>
              <a:off x="3352100" y="4769000"/>
              <a:ext cx="11800" cy="11800"/>
            </a:xfrm>
            <a:custGeom>
              <a:rect b="b" l="l" r="r" t="t"/>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 name="Google Shape;81;p2"/>
            <p:cNvSpPr/>
            <p:nvPr/>
          </p:nvSpPr>
          <p:spPr>
            <a:xfrm>
              <a:off x="1281525" y="5046750"/>
              <a:ext cx="15175" cy="21900"/>
            </a:xfrm>
            <a:custGeom>
              <a:rect b="b" l="l" r="r" t="t"/>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 name="Google Shape;82;p2"/>
            <p:cNvSpPr/>
            <p:nvPr/>
          </p:nvSpPr>
          <p:spPr>
            <a:xfrm>
              <a:off x="1139275" y="5035800"/>
              <a:ext cx="55575" cy="54750"/>
            </a:xfrm>
            <a:custGeom>
              <a:rect b="b" l="l" r="r" t="t"/>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 name="Google Shape;83;p2"/>
            <p:cNvSpPr/>
            <p:nvPr/>
          </p:nvSpPr>
          <p:spPr>
            <a:xfrm>
              <a:off x="981025" y="5147750"/>
              <a:ext cx="24450" cy="20225"/>
            </a:xfrm>
            <a:custGeom>
              <a:rect b="b" l="l" r="r" t="t"/>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 name="Google Shape;84;p2"/>
            <p:cNvSpPr/>
            <p:nvPr/>
          </p:nvSpPr>
          <p:spPr>
            <a:xfrm>
              <a:off x="1325275" y="4965950"/>
              <a:ext cx="60650" cy="42100"/>
            </a:xfrm>
            <a:custGeom>
              <a:rect b="b" l="l" r="r" t="t"/>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 name="Google Shape;85;p2"/>
            <p:cNvSpPr/>
            <p:nvPr/>
          </p:nvSpPr>
          <p:spPr>
            <a:xfrm>
              <a:off x="1385050" y="4957525"/>
              <a:ext cx="60625" cy="42125"/>
            </a:xfrm>
            <a:custGeom>
              <a:rect b="b" l="l" r="r" t="t"/>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 name="Google Shape;86;p2"/>
            <p:cNvSpPr/>
            <p:nvPr/>
          </p:nvSpPr>
          <p:spPr>
            <a:xfrm>
              <a:off x="1635025" y="4922175"/>
              <a:ext cx="57275" cy="37900"/>
            </a:xfrm>
            <a:custGeom>
              <a:rect b="b" l="l" r="r" t="t"/>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 name="Google Shape;87;p2"/>
            <p:cNvSpPr/>
            <p:nvPr/>
          </p:nvSpPr>
          <p:spPr>
            <a:xfrm>
              <a:off x="1453225" y="4947425"/>
              <a:ext cx="54725" cy="42125"/>
            </a:xfrm>
            <a:custGeom>
              <a:rect b="b" l="l" r="r" t="t"/>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 name="Google Shape;88;p2"/>
            <p:cNvSpPr/>
            <p:nvPr/>
          </p:nvSpPr>
          <p:spPr>
            <a:xfrm>
              <a:off x="1199025" y="4985300"/>
              <a:ext cx="61475" cy="39600"/>
            </a:xfrm>
            <a:custGeom>
              <a:rect b="b" l="l" r="r" t="t"/>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 name="Google Shape;89;p2"/>
            <p:cNvSpPr/>
            <p:nvPr/>
          </p:nvSpPr>
          <p:spPr>
            <a:xfrm>
              <a:off x="1573600" y="4930600"/>
              <a:ext cx="58925" cy="38750"/>
            </a:xfrm>
            <a:custGeom>
              <a:rect b="b" l="l" r="r" t="t"/>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 name="Google Shape;90;p2"/>
            <p:cNvSpPr/>
            <p:nvPr/>
          </p:nvSpPr>
          <p:spPr>
            <a:xfrm>
              <a:off x="1512150" y="4939850"/>
              <a:ext cx="58950" cy="38750"/>
            </a:xfrm>
            <a:custGeom>
              <a:rect b="b" l="l" r="r" t="t"/>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 name="Google Shape;91;p2"/>
            <p:cNvSpPr/>
            <p:nvPr/>
          </p:nvSpPr>
          <p:spPr>
            <a:xfrm>
              <a:off x="1012175" y="5015600"/>
              <a:ext cx="57250" cy="37900"/>
            </a:xfrm>
            <a:custGeom>
              <a:rect b="b" l="l" r="r" t="t"/>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 name="Google Shape;92;p2"/>
            <p:cNvSpPr/>
            <p:nvPr/>
          </p:nvSpPr>
          <p:spPr>
            <a:xfrm>
              <a:off x="1073625" y="5003825"/>
              <a:ext cx="61450" cy="40425"/>
            </a:xfrm>
            <a:custGeom>
              <a:rect b="b" l="l" r="r" t="t"/>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 name="Google Shape;93;p2"/>
            <p:cNvSpPr/>
            <p:nvPr/>
          </p:nvSpPr>
          <p:spPr>
            <a:xfrm>
              <a:off x="1015550" y="5053475"/>
              <a:ext cx="58100" cy="55600"/>
            </a:xfrm>
            <a:custGeom>
              <a:rect b="b" l="l" r="r" t="t"/>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 name="Google Shape;94;p2"/>
            <p:cNvSpPr/>
            <p:nvPr/>
          </p:nvSpPr>
          <p:spPr>
            <a:xfrm>
              <a:off x="1102225" y="5070325"/>
              <a:ext cx="16025" cy="19375"/>
            </a:xfrm>
            <a:custGeom>
              <a:rect b="b" l="l" r="r" t="t"/>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 name="Google Shape;95;p2"/>
            <p:cNvSpPr/>
            <p:nvPr/>
          </p:nvSpPr>
          <p:spPr>
            <a:xfrm>
              <a:off x="1135900" y="4995400"/>
              <a:ext cx="59800" cy="40425"/>
            </a:xfrm>
            <a:custGeom>
              <a:rect b="b" l="l" r="r" t="t"/>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 name="Google Shape;96;p2"/>
            <p:cNvSpPr/>
            <p:nvPr/>
          </p:nvSpPr>
          <p:spPr>
            <a:xfrm>
              <a:off x="1076975" y="5043375"/>
              <a:ext cx="58100" cy="57275"/>
            </a:xfrm>
            <a:custGeom>
              <a:rect b="b" l="l" r="r" t="t"/>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 name="Google Shape;97;p2"/>
            <p:cNvSpPr/>
            <p:nvPr/>
          </p:nvSpPr>
          <p:spPr>
            <a:xfrm>
              <a:off x="1219225" y="5053475"/>
              <a:ext cx="16875" cy="18550"/>
            </a:xfrm>
            <a:custGeom>
              <a:rect b="b" l="l" r="r" t="t"/>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 name="Google Shape;98;p2"/>
            <p:cNvSpPr/>
            <p:nvPr/>
          </p:nvSpPr>
          <p:spPr>
            <a:xfrm>
              <a:off x="1196500" y="5026550"/>
              <a:ext cx="58950" cy="55575"/>
            </a:xfrm>
            <a:custGeom>
              <a:rect b="b" l="l" r="r" t="t"/>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 name="Google Shape;99;p2"/>
            <p:cNvSpPr/>
            <p:nvPr/>
          </p:nvSpPr>
          <p:spPr>
            <a:xfrm>
              <a:off x="1262150" y="4976900"/>
              <a:ext cx="59800" cy="39575"/>
            </a:xfrm>
            <a:custGeom>
              <a:rect b="b" l="l" r="r" t="t"/>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 name="Google Shape;100;p2"/>
            <p:cNvSpPr/>
            <p:nvPr/>
          </p:nvSpPr>
          <p:spPr>
            <a:xfrm>
              <a:off x="1830300" y="5214250"/>
              <a:ext cx="10975" cy="16025"/>
            </a:xfrm>
            <a:custGeom>
              <a:rect b="b" l="l" r="r" t="t"/>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 name="Google Shape;101;p2"/>
            <p:cNvSpPr/>
            <p:nvPr/>
          </p:nvSpPr>
          <p:spPr>
            <a:xfrm>
              <a:off x="1807575" y="5213400"/>
              <a:ext cx="6775" cy="29500"/>
            </a:xfrm>
            <a:custGeom>
              <a:rect b="b" l="l" r="r" t="t"/>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 name="Google Shape;102;p2"/>
            <p:cNvSpPr/>
            <p:nvPr/>
          </p:nvSpPr>
          <p:spPr>
            <a:xfrm>
              <a:off x="1807575" y="5201625"/>
              <a:ext cx="58100" cy="38750"/>
            </a:xfrm>
            <a:custGeom>
              <a:rect b="b" l="l" r="r" t="t"/>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 name="Google Shape;103;p2"/>
            <p:cNvSpPr/>
            <p:nvPr/>
          </p:nvSpPr>
          <p:spPr>
            <a:xfrm>
              <a:off x="1763825" y="5194050"/>
              <a:ext cx="18525" cy="11800"/>
            </a:xfrm>
            <a:custGeom>
              <a:rect b="b" l="l" r="r" t="t"/>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 name="Google Shape;104;p2"/>
            <p:cNvSpPr/>
            <p:nvPr/>
          </p:nvSpPr>
          <p:spPr>
            <a:xfrm>
              <a:off x="1695625" y="4910400"/>
              <a:ext cx="62325" cy="41275"/>
            </a:xfrm>
            <a:custGeom>
              <a:rect b="b" l="l" r="r" t="t"/>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 name="Google Shape;105;p2"/>
            <p:cNvSpPr/>
            <p:nvPr/>
          </p:nvSpPr>
          <p:spPr>
            <a:xfrm>
              <a:off x="1744450" y="5182275"/>
              <a:ext cx="58100" cy="68200"/>
            </a:xfrm>
            <a:custGeom>
              <a:rect b="b" l="l" r="r" t="t"/>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 name="Google Shape;106;p2"/>
            <p:cNvSpPr/>
            <p:nvPr/>
          </p:nvSpPr>
          <p:spPr>
            <a:xfrm>
              <a:off x="1768875" y="5223500"/>
              <a:ext cx="17700" cy="11825"/>
            </a:xfrm>
            <a:custGeom>
              <a:rect b="b" l="l" r="r" t="t"/>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 name="Google Shape;107;p2"/>
            <p:cNvSpPr/>
            <p:nvPr/>
          </p:nvSpPr>
          <p:spPr>
            <a:xfrm>
              <a:off x="1688900" y="5216775"/>
              <a:ext cx="58100" cy="40425"/>
            </a:xfrm>
            <a:custGeom>
              <a:rect b="b" l="l" r="r" t="t"/>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 name="Google Shape;108;p2"/>
            <p:cNvSpPr/>
            <p:nvPr/>
          </p:nvSpPr>
          <p:spPr>
            <a:xfrm>
              <a:off x="1737725" y="4941550"/>
              <a:ext cx="90075" cy="58100"/>
            </a:xfrm>
            <a:custGeom>
              <a:rect b="b" l="l" r="r" t="t"/>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 name="Google Shape;109;p2"/>
            <p:cNvSpPr/>
            <p:nvPr/>
          </p:nvSpPr>
          <p:spPr>
            <a:xfrm>
              <a:off x="1789900" y="4970150"/>
              <a:ext cx="23600" cy="16025"/>
            </a:xfrm>
            <a:custGeom>
              <a:rect b="b" l="l" r="r" t="t"/>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 name="Google Shape;110;p2"/>
            <p:cNvSpPr/>
            <p:nvPr/>
          </p:nvSpPr>
          <p:spPr>
            <a:xfrm>
              <a:off x="1758750" y="4901975"/>
              <a:ext cx="58950" cy="41275"/>
            </a:xfrm>
            <a:custGeom>
              <a:rect b="b" l="l" r="r" t="t"/>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 name="Google Shape;111;p2"/>
            <p:cNvSpPr/>
            <p:nvPr/>
          </p:nvSpPr>
          <p:spPr>
            <a:xfrm>
              <a:off x="1804225" y="5028225"/>
              <a:ext cx="22750" cy="21075"/>
            </a:xfrm>
            <a:custGeom>
              <a:rect b="b" l="l" r="r" t="t"/>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 name="Google Shape;112;p2"/>
            <p:cNvSpPr/>
            <p:nvPr/>
          </p:nvSpPr>
          <p:spPr>
            <a:xfrm>
              <a:off x="1719200" y="5112400"/>
              <a:ext cx="133850" cy="72425"/>
            </a:xfrm>
            <a:custGeom>
              <a:rect b="b" l="l" r="r" t="t"/>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 name="Google Shape;113;p2"/>
            <p:cNvSpPr/>
            <p:nvPr/>
          </p:nvSpPr>
          <p:spPr>
            <a:xfrm>
              <a:off x="1778125" y="4997925"/>
              <a:ext cx="69875" cy="111975"/>
            </a:xfrm>
            <a:custGeom>
              <a:rect b="b" l="l" r="r" t="t"/>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 name="Google Shape;114;p2"/>
            <p:cNvSpPr/>
            <p:nvPr/>
          </p:nvSpPr>
          <p:spPr>
            <a:xfrm>
              <a:off x="981025" y="5233600"/>
              <a:ext cx="74950" cy="60650"/>
            </a:xfrm>
            <a:custGeom>
              <a:rect b="b" l="l" r="r" t="t"/>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 name="Google Shape;115;p2"/>
            <p:cNvSpPr/>
            <p:nvPr/>
          </p:nvSpPr>
          <p:spPr>
            <a:xfrm>
              <a:off x="837100" y="3663850"/>
              <a:ext cx="44625" cy="40425"/>
            </a:xfrm>
            <a:custGeom>
              <a:rect b="b" l="l" r="r" t="t"/>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 name="Google Shape;116;p2"/>
            <p:cNvSpPr/>
            <p:nvPr/>
          </p:nvSpPr>
          <p:spPr>
            <a:xfrm>
              <a:off x="862350" y="3691625"/>
              <a:ext cx="13500" cy="13475"/>
            </a:xfrm>
            <a:custGeom>
              <a:rect b="b" l="l" r="r" t="t"/>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 name="Google Shape;117;p2"/>
            <p:cNvSpPr/>
            <p:nvPr/>
          </p:nvSpPr>
          <p:spPr>
            <a:xfrm>
              <a:off x="950725" y="5023175"/>
              <a:ext cx="58950" cy="38750"/>
            </a:xfrm>
            <a:custGeom>
              <a:rect b="b" l="l" r="r" t="t"/>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 name="Google Shape;118;p2"/>
            <p:cNvSpPr/>
            <p:nvPr/>
          </p:nvSpPr>
          <p:spPr>
            <a:xfrm>
              <a:off x="630050" y="3368400"/>
              <a:ext cx="233175" cy="212975"/>
            </a:xfrm>
            <a:custGeom>
              <a:rect b="b" l="l" r="r" t="t"/>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 name="Google Shape;119;p2"/>
            <p:cNvSpPr/>
            <p:nvPr/>
          </p:nvSpPr>
          <p:spPr>
            <a:xfrm>
              <a:off x="696525" y="3543475"/>
              <a:ext cx="79150" cy="20225"/>
            </a:xfrm>
            <a:custGeom>
              <a:rect b="b" l="l" r="r" t="t"/>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 name="Google Shape;120;p2"/>
            <p:cNvSpPr/>
            <p:nvPr/>
          </p:nvSpPr>
          <p:spPr>
            <a:xfrm>
              <a:off x="1008800" y="3646150"/>
              <a:ext cx="23600" cy="50550"/>
            </a:xfrm>
            <a:custGeom>
              <a:rect b="b" l="l" r="r" t="t"/>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 name="Google Shape;121;p2"/>
            <p:cNvSpPr/>
            <p:nvPr/>
          </p:nvSpPr>
          <p:spPr>
            <a:xfrm>
              <a:off x="782400" y="3562000"/>
              <a:ext cx="27800" cy="11800"/>
            </a:xfrm>
            <a:custGeom>
              <a:rect b="b" l="l" r="r" t="t"/>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 name="Google Shape;122;p2"/>
            <p:cNvSpPr/>
            <p:nvPr/>
          </p:nvSpPr>
          <p:spPr>
            <a:xfrm>
              <a:off x="3432900" y="5444025"/>
              <a:ext cx="35375" cy="25275"/>
            </a:xfrm>
            <a:custGeom>
              <a:rect b="b" l="l" r="r" t="t"/>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 name="Google Shape;123;p2"/>
            <p:cNvSpPr/>
            <p:nvPr/>
          </p:nvSpPr>
          <p:spPr>
            <a:xfrm>
              <a:off x="3291500" y="5425525"/>
              <a:ext cx="109450" cy="36200"/>
            </a:xfrm>
            <a:custGeom>
              <a:rect b="b" l="l" r="r" t="t"/>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 name="Google Shape;124;p2"/>
            <p:cNvSpPr/>
            <p:nvPr/>
          </p:nvSpPr>
          <p:spPr>
            <a:xfrm>
              <a:off x="632575" y="3558625"/>
              <a:ext cx="24425" cy="12650"/>
            </a:xfrm>
            <a:custGeom>
              <a:rect b="b" l="l" r="r" t="t"/>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 name="Google Shape;125;p2"/>
            <p:cNvSpPr/>
            <p:nvPr/>
          </p:nvSpPr>
          <p:spPr>
            <a:xfrm>
              <a:off x="2855500" y="5364075"/>
              <a:ext cx="920850" cy="71575"/>
            </a:xfrm>
            <a:custGeom>
              <a:rect b="b" l="l" r="r" t="t"/>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 name="Google Shape;126;p2"/>
            <p:cNvSpPr/>
            <p:nvPr/>
          </p:nvSpPr>
          <p:spPr>
            <a:xfrm>
              <a:off x="3219125" y="5439825"/>
              <a:ext cx="32000" cy="8450"/>
            </a:xfrm>
            <a:custGeom>
              <a:rect b="b" l="l" r="r" t="t"/>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 name="Google Shape;127;p2"/>
            <p:cNvSpPr/>
            <p:nvPr/>
          </p:nvSpPr>
          <p:spPr>
            <a:xfrm>
              <a:off x="3221650" y="5413725"/>
              <a:ext cx="32850" cy="7600"/>
            </a:xfrm>
            <a:custGeom>
              <a:rect b="b" l="l" r="r" t="t"/>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 name="Google Shape;128;p2"/>
            <p:cNvSpPr/>
            <p:nvPr/>
          </p:nvSpPr>
          <p:spPr>
            <a:xfrm>
              <a:off x="3225000" y="5426350"/>
              <a:ext cx="34550" cy="10975"/>
            </a:xfrm>
            <a:custGeom>
              <a:rect b="b" l="l" r="r" t="t"/>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 name="Google Shape;129;p2"/>
            <p:cNvSpPr/>
            <p:nvPr/>
          </p:nvSpPr>
          <p:spPr>
            <a:xfrm>
              <a:off x="2757850" y="5409525"/>
              <a:ext cx="584175" cy="67350"/>
            </a:xfrm>
            <a:custGeom>
              <a:rect b="b" l="l" r="r" t="t"/>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 name="Google Shape;130;p2"/>
            <p:cNvSpPr/>
            <p:nvPr/>
          </p:nvSpPr>
          <p:spPr>
            <a:xfrm>
              <a:off x="829525" y="3584725"/>
              <a:ext cx="53900" cy="19375"/>
            </a:xfrm>
            <a:custGeom>
              <a:rect b="b" l="l" r="r" t="t"/>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 name="Google Shape;131;p2"/>
            <p:cNvSpPr/>
            <p:nvPr/>
          </p:nvSpPr>
          <p:spPr>
            <a:xfrm>
              <a:off x="1711625" y="5231075"/>
              <a:ext cx="10125" cy="15175"/>
            </a:xfrm>
            <a:custGeom>
              <a:rect b="b" l="l" r="r" t="t"/>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 name="Google Shape;132;p2"/>
            <p:cNvSpPr/>
            <p:nvPr/>
          </p:nvSpPr>
          <p:spPr>
            <a:xfrm>
              <a:off x="923800" y="4840525"/>
              <a:ext cx="959550" cy="542925"/>
            </a:xfrm>
            <a:custGeom>
              <a:rect b="b" l="l" r="r" t="t"/>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 name="Google Shape;133;p2"/>
            <p:cNvSpPr/>
            <p:nvPr/>
          </p:nvSpPr>
          <p:spPr>
            <a:xfrm>
              <a:off x="965875" y="3714350"/>
              <a:ext cx="25" cy="25"/>
            </a:xfrm>
            <a:custGeom>
              <a:rect b="b" l="l" r="r" t="t"/>
              <a:pathLst>
                <a:path extrusionOk="0" h="1" w="1">
                  <a:moveTo>
                    <a:pt x="1" y="0"/>
                  </a:moveTo>
                  <a:lnTo>
                    <a:pt x="1" y="0"/>
                  </a:lnTo>
                  <a:lnTo>
                    <a:pt x="1" y="0"/>
                  </a:lnTo>
                  <a:lnTo>
                    <a:pt x="1" y="0"/>
                  </a:lnTo>
                  <a:lnTo>
                    <a:pt x="1" y="0"/>
                  </a:lnTo>
                  <a:lnTo>
                    <a:pt x="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 name="Google Shape;134;p2"/>
            <p:cNvSpPr/>
            <p:nvPr/>
          </p:nvSpPr>
          <p:spPr>
            <a:xfrm>
              <a:off x="954950" y="5060225"/>
              <a:ext cx="58100" cy="63150"/>
            </a:xfrm>
            <a:custGeom>
              <a:rect b="b" l="l" r="r" t="t"/>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 name="Google Shape;135;p2"/>
            <p:cNvSpPr/>
            <p:nvPr/>
          </p:nvSpPr>
          <p:spPr>
            <a:xfrm>
              <a:off x="956625" y="3705925"/>
              <a:ext cx="10125" cy="10125"/>
            </a:xfrm>
            <a:custGeom>
              <a:rect b="b" l="l" r="r" t="t"/>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 name="Google Shape;136;p2"/>
            <p:cNvSpPr/>
            <p:nvPr/>
          </p:nvSpPr>
          <p:spPr>
            <a:xfrm>
              <a:off x="973450" y="5173850"/>
              <a:ext cx="103550" cy="63150"/>
            </a:xfrm>
            <a:custGeom>
              <a:rect b="b" l="l" r="r" t="t"/>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 name="Google Shape;137;p2"/>
            <p:cNvSpPr/>
            <p:nvPr/>
          </p:nvSpPr>
          <p:spPr>
            <a:xfrm>
              <a:off x="614050" y="3595650"/>
              <a:ext cx="114500" cy="94300"/>
            </a:xfrm>
            <a:custGeom>
              <a:rect b="b" l="l" r="r" t="t"/>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 name="Google Shape;138;p2"/>
            <p:cNvSpPr/>
            <p:nvPr/>
          </p:nvSpPr>
          <p:spPr>
            <a:xfrm>
              <a:off x="963350" y="5113250"/>
              <a:ext cx="90100" cy="63150"/>
            </a:xfrm>
            <a:custGeom>
              <a:rect b="b" l="l" r="r" t="t"/>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 name="Google Shape;139;p2"/>
            <p:cNvSpPr/>
            <p:nvPr/>
          </p:nvSpPr>
          <p:spPr>
            <a:xfrm>
              <a:off x="947375" y="3694975"/>
              <a:ext cx="33675" cy="37900"/>
            </a:xfrm>
            <a:custGeom>
              <a:rect b="b" l="l" r="r" t="t"/>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 name="Google Shape;140;p2"/>
            <p:cNvSpPr/>
            <p:nvPr/>
          </p:nvSpPr>
          <p:spPr>
            <a:xfrm>
              <a:off x="659500" y="3640275"/>
              <a:ext cx="14325" cy="13475"/>
            </a:xfrm>
            <a:custGeom>
              <a:rect b="b" l="l" r="r" t="t"/>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 name="Google Shape;141;p2"/>
            <p:cNvSpPr/>
            <p:nvPr/>
          </p:nvSpPr>
          <p:spPr>
            <a:xfrm>
              <a:off x="470950" y="3557775"/>
              <a:ext cx="100200" cy="96825"/>
            </a:xfrm>
            <a:custGeom>
              <a:rect b="b" l="l" r="r" t="t"/>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 name="Google Shape;142;p2"/>
            <p:cNvSpPr/>
            <p:nvPr/>
          </p:nvSpPr>
          <p:spPr>
            <a:xfrm>
              <a:off x="446550" y="3524950"/>
              <a:ext cx="579125" cy="253375"/>
            </a:xfrm>
            <a:custGeom>
              <a:rect b="b" l="l" r="r" t="t"/>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 name="Google Shape;143;p2"/>
            <p:cNvSpPr/>
            <p:nvPr/>
          </p:nvSpPr>
          <p:spPr>
            <a:xfrm>
              <a:off x="492850" y="3578825"/>
              <a:ext cx="53900" cy="58950"/>
            </a:xfrm>
            <a:custGeom>
              <a:rect b="b" l="l" r="r" t="t"/>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 name="Google Shape;144;p2"/>
            <p:cNvSpPr/>
            <p:nvPr/>
          </p:nvSpPr>
          <p:spPr>
            <a:xfrm>
              <a:off x="928850" y="3674775"/>
              <a:ext cx="71575" cy="75775"/>
            </a:xfrm>
            <a:custGeom>
              <a:rect b="b" l="l" r="r" t="t"/>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 name="Google Shape;145;p2"/>
            <p:cNvSpPr/>
            <p:nvPr/>
          </p:nvSpPr>
          <p:spPr>
            <a:xfrm>
              <a:off x="1366525" y="5127550"/>
              <a:ext cx="8450" cy="50525"/>
            </a:xfrm>
            <a:custGeom>
              <a:rect b="b" l="l" r="r" t="t"/>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 name="Google Shape;146;p2"/>
            <p:cNvSpPr/>
            <p:nvPr/>
          </p:nvSpPr>
          <p:spPr>
            <a:xfrm>
              <a:off x="1542450" y="5034975"/>
              <a:ext cx="55575" cy="55575"/>
            </a:xfrm>
            <a:custGeom>
              <a:rect b="b" l="l" r="r" t="t"/>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 name="Google Shape;147;p2"/>
            <p:cNvSpPr/>
            <p:nvPr/>
          </p:nvSpPr>
          <p:spPr>
            <a:xfrm>
              <a:off x="1618200" y="5046750"/>
              <a:ext cx="18550" cy="16025"/>
            </a:xfrm>
            <a:custGeom>
              <a:rect b="b" l="l" r="r" t="t"/>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 name="Google Shape;148;p2"/>
            <p:cNvSpPr/>
            <p:nvPr/>
          </p:nvSpPr>
          <p:spPr>
            <a:xfrm>
              <a:off x="1667850" y="5082100"/>
              <a:ext cx="9300" cy="50525"/>
            </a:xfrm>
            <a:custGeom>
              <a:rect b="b" l="l" r="r" t="t"/>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 name="Google Shape;149;p2"/>
            <p:cNvSpPr/>
            <p:nvPr/>
          </p:nvSpPr>
          <p:spPr>
            <a:xfrm>
              <a:off x="1599675" y="5025700"/>
              <a:ext cx="58950" cy="55600"/>
            </a:xfrm>
            <a:custGeom>
              <a:rect b="b" l="l" r="r" t="t"/>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 name="Google Shape;150;p2"/>
            <p:cNvSpPr/>
            <p:nvPr/>
          </p:nvSpPr>
          <p:spPr>
            <a:xfrm>
              <a:off x="1619875" y="5082100"/>
              <a:ext cx="52225" cy="58100"/>
            </a:xfrm>
            <a:custGeom>
              <a:rect b="b" l="l" r="r" t="t"/>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 name="Google Shape;151;p2"/>
            <p:cNvSpPr/>
            <p:nvPr/>
          </p:nvSpPr>
          <p:spPr>
            <a:xfrm>
              <a:off x="1540750" y="5161225"/>
              <a:ext cx="10975" cy="49675"/>
            </a:xfrm>
            <a:custGeom>
              <a:rect b="b" l="l" r="r" t="t"/>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 name="Google Shape;152;p2"/>
            <p:cNvSpPr/>
            <p:nvPr/>
          </p:nvSpPr>
          <p:spPr>
            <a:xfrm>
              <a:off x="1550025" y="5212575"/>
              <a:ext cx="58950" cy="10125"/>
            </a:xfrm>
            <a:custGeom>
              <a:rect b="b" l="l" r="r" t="t"/>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 name="Google Shape;153;p2"/>
            <p:cNvSpPr/>
            <p:nvPr/>
          </p:nvSpPr>
          <p:spPr>
            <a:xfrm>
              <a:off x="1465000" y="5020650"/>
              <a:ext cx="10975" cy="16875"/>
            </a:xfrm>
            <a:custGeom>
              <a:rect b="b" l="l" r="r" t="t"/>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 name="Google Shape;154;p2"/>
            <p:cNvSpPr/>
            <p:nvPr/>
          </p:nvSpPr>
          <p:spPr>
            <a:xfrm>
              <a:off x="1557600" y="5166275"/>
              <a:ext cx="19375" cy="10975"/>
            </a:xfrm>
            <a:custGeom>
              <a:rect b="b" l="l" r="r" t="t"/>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 name="Google Shape;155;p2"/>
            <p:cNvSpPr/>
            <p:nvPr/>
          </p:nvSpPr>
          <p:spPr>
            <a:xfrm>
              <a:off x="1438075" y="4997925"/>
              <a:ext cx="11800" cy="49700"/>
            </a:xfrm>
            <a:custGeom>
              <a:rect b="b" l="l" r="r" t="t"/>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 name="Google Shape;156;p2"/>
            <p:cNvSpPr/>
            <p:nvPr/>
          </p:nvSpPr>
          <p:spPr>
            <a:xfrm>
              <a:off x="1502875" y="5066100"/>
              <a:ext cx="5075" cy="15200"/>
            </a:xfrm>
            <a:custGeom>
              <a:rect b="b" l="l" r="r" t="t"/>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 name="Google Shape;157;p2"/>
            <p:cNvSpPr/>
            <p:nvPr/>
          </p:nvSpPr>
          <p:spPr>
            <a:xfrm>
              <a:off x="1497825" y="4981950"/>
              <a:ext cx="58950" cy="54725"/>
            </a:xfrm>
            <a:custGeom>
              <a:rect b="b" l="l" r="r" t="t"/>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 name="Google Shape;158;p2"/>
            <p:cNvSpPr/>
            <p:nvPr/>
          </p:nvSpPr>
          <p:spPr>
            <a:xfrm>
              <a:off x="1560125" y="5056850"/>
              <a:ext cx="16025" cy="16850"/>
            </a:xfrm>
            <a:custGeom>
              <a:rect b="b" l="l" r="r" t="t"/>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 name="Google Shape;159;p2"/>
            <p:cNvSpPr/>
            <p:nvPr/>
          </p:nvSpPr>
          <p:spPr>
            <a:xfrm>
              <a:off x="1524775" y="5011400"/>
              <a:ext cx="13475" cy="14325"/>
            </a:xfrm>
            <a:custGeom>
              <a:rect b="b" l="l" r="r" t="t"/>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 name="Google Shape;160;p2"/>
            <p:cNvSpPr/>
            <p:nvPr/>
          </p:nvSpPr>
          <p:spPr>
            <a:xfrm>
              <a:off x="1438925" y="5074525"/>
              <a:ext cx="17700" cy="15175"/>
            </a:xfrm>
            <a:custGeom>
              <a:rect b="b" l="l" r="r" t="t"/>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 name="Google Shape;161;p2"/>
            <p:cNvSpPr/>
            <p:nvPr/>
          </p:nvSpPr>
          <p:spPr>
            <a:xfrm>
              <a:off x="1480150" y="5042550"/>
              <a:ext cx="58100" cy="57250"/>
            </a:xfrm>
            <a:custGeom>
              <a:rect b="b" l="l" r="r" t="t"/>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 name="Google Shape;162;p2"/>
            <p:cNvSpPr/>
            <p:nvPr/>
          </p:nvSpPr>
          <p:spPr>
            <a:xfrm>
              <a:off x="1440600" y="5193200"/>
              <a:ext cx="17700" cy="14350"/>
            </a:xfrm>
            <a:custGeom>
              <a:rect b="b" l="l" r="r" t="t"/>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 name="Google Shape;163;p2"/>
            <p:cNvSpPr/>
            <p:nvPr/>
          </p:nvSpPr>
          <p:spPr>
            <a:xfrm>
              <a:off x="1439750" y="5109050"/>
              <a:ext cx="55575" cy="56400"/>
            </a:xfrm>
            <a:custGeom>
              <a:rect b="b" l="l" r="r" t="t"/>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 name="Google Shape;164;p2"/>
            <p:cNvSpPr/>
            <p:nvPr/>
          </p:nvSpPr>
          <p:spPr>
            <a:xfrm>
              <a:off x="1460800" y="5130075"/>
              <a:ext cx="11800" cy="16875"/>
            </a:xfrm>
            <a:custGeom>
              <a:rect b="b" l="l" r="r" t="t"/>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 name="Google Shape;165;p2"/>
            <p:cNvSpPr/>
            <p:nvPr/>
          </p:nvSpPr>
          <p:spPr>
            <a:xfrm>
              <a:off x="1419550" y="5171325"/>
              <a:ext cx="57275" cy="55575"/>
            </a:xfrm>
            <a:custGeom>
              <a:rect b="b" l="l" r="r" t="t"/>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 name="Google Shape;166;p2"/>
            <p:cNvSpPr/>
            <p:nvPr/>
          </p:nvSpPr>
          <p:spPr>
            <a:xfrm>
              <a:off x="1339600" y="5147750"/>
              <a:ext cx="21900" cy="19400"/>
            </a:xfrm>
            <a:custGeom>
              <a:rect b="b" l="l" r="r" t="t"/>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 name="Google Shape;167;p2"/>
            <p:cNvSpPr/>
            <p:nvPr/>
          </p:nvSpPr>
          <p:spPr>
            <a:xfrm>
              <a:off x="1377475" y="5118300"/>
              <a:ext cx="59775" cy="56425"/>
            </a:xfrm>
            <a:custGeom>
              <a:rect b="b" l="l" r="r" t="t"/>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 name="Google Shape;168;p2"/>
            <p:cNvSpPr/>
            <p:nvPr/>
          </p:nvSpPr>
          <p:spPr>
            <a:xfrm>
              <a:off x="1403575" y="5140175"/>
              <a:ext cx="16000" cy="16025"/>
            </a:xfrm>
            <a:custGeom>
              <a:rect b="b" l="l" r="r" t="t"/>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 name="Google Shape;169;p2"/>
            <p:cNvSpPr/>
            <p:nvPr/>
          </p:nvSpPr>
          <p:spPr>
            <a:xfrm>
              <a:off x="1543275" y="5153650"/>
              <a:ext cx="54750" cy="55575"/>
            </a:xfrm>
            <a:custGeom>
              <a:rect b="b" l="l" r="r" t="t"/>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 name="Google Shape;170;p2"/>
            <p:cNvSpPr/>
            <p:nvPr/>
          </p:nvSpPr>
          <p:spPr>
            <a:xfrm>
              <a:off x="1559275" y="5089675"/>
              <a:ext cx="58100" cy="58950"/>
            </a:xfrm>
            <a:custGeom>
              <a:rect b="b" l="l" r="r" t="t"/>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 name="Google Shape;171;p2"/>
            <p:cNvSpPr/>
            <p:nvPr/>
          </p:nvSpPr>
          <p:spPr>
            <a:xfrm>
              <a:off x="1584525" y="5112400"/>
              <a:ext cx="16025" cy="18550"/>
            </a:xfrm>
            <a:custGeom>
              <a:rect b="b" l="l" r="r" t="t"/>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 name="Google Shape;172;p2"/>
            <p:cNvSpPr/>
            <p:nvPr/>
          </p:nvSpPr>
          <p:spPr>
            <a:xfrm>
              <a:off x="1539925" y="5041700"/>
              <a:ext cx="10950" cy="50525"/>
            </a:xfrm>
            <a:custGeom>
              <a:rect b="b" l="l" r="r" t="t"/>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 name="Google Shape;173;p2"/>
            <p:cNvSpPr/>
            <p:nvPr/>
          </p:nvSpPr>
          <p:spPr>
            <a:xfrm>
              <a:off x="1521400" y="5122500"/>
              <a:ext cx="17700" cy="16875"/>
            </a:xfrm>
            <a:custGeom>
              <a:rect b="b" l="l" r="r" t="t"/>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 name="Google Shape;174;p2"/>
            <p:cNvSpPr/>
            <p:nvPr/>
          </p:nvSpPr>
          <p:spPr>
            <a:xfrm>
              <a:off x="1496150" y="5182275"/>
              <a:ext cx="21900" cy="16850"/>
            </a:xfrm>
            <a:custGeom>
              <a:rect b="b" l="l" r="r" t="t"/>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 name="Google Shape;175;p2"/>
            <p:cNvSpPr/>
            <p:nvPr/>
          </p:nvSpPr>
          <p:spPr>
            <a:xfrm>
              <a:off x="1498675" y="5098950"/>
              <a:ext cx="58100" cy="59775"/>
            </a:xfrm>
            <a:custGeom>
              <a:rect b="b" l="l" r="r" t="t"/>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 name="Google Shape;176;p2"/>
            <p:cNvSpPr/>
            <p:nvPr/>
          </p:nvSpPr>
          <p:spPr>
            <a:xfrm>
              <a:off x="1619050" y="5212575"/>
              <a:ext cx="9275" cy="56400"/>
            </a:xfrm>
            <a:custGeom>
              <a:rect b="b" l="l" r="r" t="t"/>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 name="Google Shape;177;p2"/>
            <p:cNvSpPr/>
            <p:nvPr/>
          </p:nvSpPr>
          <p:spPr>
            <a:xfrm>
              <a:off x="1136750" y="5042550"/>
              <a:ext cx="11800" cy="50525"/>
            </a:xfrm>
            <a:custGeom>
              <a:rect b="b" l="l" r="r" t="t"/>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 name="Google Shape;178;p2"/>
            <p:cNvSpPr/>
            <p:nvPr/>
          </p:nvSpPr>
          <p:spPr>
            <a:xfrm>
              <a:off x="1160325" y="5061050"/>
              <a:ext cx="16850" cy="22775"/>
            </a:xfrm>
            <a:custGeom>
              <a:rect b="b" l="l" r="r" t="t"/>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 name="Google Shape;179;p2"/>
            <p:cNvSpPr/>
            <p:nvPr/>
          </p:nvSpPr>
          <p:spPr>
            <a:xfrm>
              <a:off x="1103925" y="5181425"/>
              <a:ext cx="12650" cy="18550"/>
            </a:xfrm>
            <a:custGeom>
              <a:rect b="b" l="l" r="r" t="t"/>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 name="Google Shape;180;p2"/>
            <p:cNvSpPr/>
            <p:nvPr/>
          </p:nvSpPr>
          <p:spPr>
            <a:xfrm>
              <a:off x="1057625" y="5223500"/>
              <a:ext cx="57250" cy="63175"/>
            </a:xfrm>
            <a:custGeom>
              <a:rect b="b" l="l" r="r" t="t"/>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 name="Google Shape;181;p2"/>
            <p:cNvSpPr/>
            <p:nvPr/>
          </p:nvSpPr>
          <p:spPr>
            <a:xfrm>
              <a:off x="1204075" y="5109050"/>
              <a:ext cx="11825" cy="5075"/>
            </a:xfrm>
            <a:custGeom>
              <a:rect b="b" l="l" r="r" t="t"/>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 name="Google Shape;182;p2"/>
            <p:cNvSpPr/>
            <p:nvPr/>
          </p:nvSpPr>
          <p:spPr>
            <a:xfrm>
              <a:off x="1178825" y="5088000"/>
              <a:ext cx="58100" cy="57250"/>
            </a:xfrm>
            <a:custGeom>
              <a:rect b="b" l="l" r="r" t="t"/>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 name="Google Shape;183;p2"/>
            <p:cNvSpPr/>
            <p:nvPr/>
          </p:nvSpPr>
          <p:spPr>
            <a:xfrm>
              <a:off x="1202400" y="5112400"/>
              <a:ext cx="13500" cy="16025"/>
            </a:xfrm>
            <a:custGeom>
              <a:rect b="b" l="l" r="r" t="t"/>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 name="Google Shape;184;p2"/>
            <p:cNvSpPr/>
            <p:nvPr/>
          </p:nvSpPr>
          <p:spPr>
            <a:xfrm>
              <a:off x="1109800" y="5277375"/>
              <a:ext cx="58950" cy="64000"/>
            </a:xfrm>
            <a:custGeom>
              <a:rect b="b" l="l" r="r" t="t"/>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 name="Google Shape;185;p2"/>
            <p:cNvSpPr/>
            <p:nvPr/>
          </p:nvSpPr>
          <p:spPr>
            <a:xfrm>
              <a:off x="1660275" y="5133450"/>
              <a:ext cx="57275" cy="63150"/>
            </a:xfrm>
            <a:custGeom>
              <a:rect b="b" l="l" r="r" t="t"/>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 name="Google Shape;186;p2"/>
            <p:cNvSpPr/>
            <p:nvPr/>
          </p:nvSpPr>
          <p:spPr>
            <a:xfrm>
              <a:off x="1620725" y="5199100"/>
              <a:ext cx="60625" cy="69875"/>
            </a:xfrm>
            <a:custGeom>
              <a:rect b="b" l="l" r="r" t="t"/>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 name="Google Shape;187;p2"/>
            <p:cNvSpPr/>
            <p:nvPr/>
          </p:nvSpPr>
          <p:spPr>
            <a:xfrm>
              <a:off x="1201550" y="5226875"/>
              <a:ext cx="16025" cy="17700"/>
            </a:xfrm>
            <a:custGeom>
              <a:rect b="b" l="l" r="r" t="t"/>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 name="Google Shape;188;p2"/>
            <p:cNvSpPr/>
            <p:nvPr/>
          </p:nvSpPr>
          <p:spPr>
            <a:xfrm>
              <a:off x="1546650" y="5208350"/>
              <a:ext cx="73250" cy="67375"/>
            </a:xfrm>
            <a:custGeom>
              <a:rect b="b" l="l" r="r" t="t"/>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9" name="Google Shape;189;p2"/>
            <p:cNvSpPr/>
            <p:nvPr/>
          </p:nvSpPr>
          <p:spPr>
            <a:xfrm>
              <a:off x="1246175" y="5223500"/>
              <a:ext cx="300500" cy="101875"/>
            </a:xfrm>
            <a:custGeom>
              <a:rect b="b" l="l" r="r" t="t"/>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0" name="Google Shape;190;p2"/>
            <p:cNvSpPr/>
            <p:nvPr/>
          </p:nvSpPr>
          <p:spPr>
            <a:xfrm>
              <a:off x="1169575" y="5265600"/>
              <a:ext cx="79975" cy="69875"/>
            </a:xfrm>
            <a:custGeom>
              <a:rect b="b" l="l" r="r" t="t"/>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1" name="Google Shape;191;p2"/>
            <p:cNvSpPr/>
            <p:nvPr/>
          </p:nvSpPr>
          <p:spPr>
            <a:xfrm>
              <a:off x="1418725" y="5052650"/>
              <a:ext cx="58100" cy="55575"/>
            </a:xfrm>
            <a:custGeom>
              <a:rect b="b" l="l" r="r" t="t"/>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2" name="Google Shape;192;p2"/>
            <p:cNvSpPr/>
            <p:nvPr/>
          </p:nvSpPr>
          <p:spPr>
            <a:xfrm>
              <a:off x="1241125" y="5079575"/>
              <a:ext cx="55575" cy="55575"/>
            </a:xfrm>
            <a:custGeom>
              <a:rect b="b" l="l" r="r" t="t"/>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3" name="Google Shape;193;p2"/>
            <p:cNvSpPr/>
            <p:nvPr/>
          </p:nvSpPr>
          <p:spPr>
            <a:xfrm>
              <a:off x="1318550" y="5092200"/>
              <a:ext cx="18550" cy="16025"/>
            </a:xfrm>
            <a:custGeom>
              <a:rect b="b" l="l" r="r" t="t"/>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4" name="Google Shape;194;p2"/>
            <p:cNvSpPr/>
            <p:nvPr/>
          </p:nvSpPr>
          <p:spPr>
            <a:xfrm>
              <a:off x="1138425" y="5153650"/>
              <a:ext cx="55575" cy="57250"/>
            </a:xfrm>
            <a:custGeom>
              <a:rect b="b" l="l" r="r" t="t"/>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5" name="Google Shape;195;p2"/>
            <p:cNvSpPr/>
            <p:nvPr/>
          </p:nvSpPr>
          <p:spPr>
            <a:xfrm>
              <a:off x="1238600" y="5087150"/>
              <a:ext cx="10950" cy="49700"/>
            </a:xfrm>
            <a:custGeom>
              <a:rect b="b" l="l" r="r" t="t"/>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6" name="Google Shape;196;p2"/>
            <p:cNvSpPr/>
            <p:nvPr/>
          </p:nvSpPr>
          <p:spPr>
            <a:xfrm>
              <a:off x="1382525" y="5082950"/>
              <a:ext cx="12650" cy="16025"/>
            </a:xfrm>
            <a:custGeom>
              <a:rect b="b" l="l" r="r" t="t"/>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7" name="Google Shape;197;p2"/>
            <p:cNvSpPr/>
            <p:nvPr/>
          </p:nvSpPr>
          <p:spPr>
            <a:xfrm>
              <a:off x="1298350" y="5071175"/>
              <a:ext cx="58950" cy="55575"/>
            </a:xfrm>
            <a:custGeom>
              <a:rect b="b" l="l" r="r" t="t"/>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8" name="Google Shape;198;p2"/>
            <p:cNvSpPr/>
            <p:nvPr/>
          </p:nvSpPr>
          <p:spPr>
            <a:xfrm>
              <a:off x="1358125" y="5059375"/>
              <a:ext cx="58100" cy="63150"/>
            </a:xfrm>
            <a:custGeom>
              <a:rect b="b" l="l" r="r" t="t"/>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9" name="Google Shape;199;p2"/>
            <p:cNvSpPr/>
            <p:nvPr/>
          </p:nvSpPr>
          <p:spPr>
            <a:xfrm>
              <a:off x="1262150" y="5100625"/>
              <a:ext cx="13500" cy="17700"/>
            </a:xfrm>
            <a:custGeom>
              <a:rect b="b" l="l" r="r" t="t"/>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0" name="Google Shape;200;p2"/>
            <p:cNvSpPr/>
            <p:nvPr/>
          </p:nvSpPr>
          <p:spPr>
            <a:xfrm>
              <a:off x="1118225" y="5216775"/>
              <a:ext cx="57275" cy="55575"/>
            </a:xfrm>
            <a:custGeom>
              <a:rect b="b" l="l" r="r" t="t"/>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1" name="Google Shape;201;p2"/>
            <p:cNvSpPr/>
            <p:nvPr/>
          </p:nvSpPr>
          <p:spPr>
            <a:xfrm>
              <a:off x="1162000" y="5176375"/>
              <a:ext cx="12650" cy="18550"/>
            </a:xfrm>
            <a:custGeom>
              <a:rect b="b" l="l" r="r" t="t"/>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2" name="Google Shape;202;p2"/>
            <p:cNvSpPr/>
            <p:nvPr/>
          </p:nvSpPr>
          <p:spPr>
            <a:xfrm>
              <a:off x="1219225" y="5164600"/>
              <a:ext cx="16025" cy="22750"/>
            </a:xfrm>
            <a:custGeom>
              <a:rect b="b" l="l" r="r" t="t"/>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3" name="Google Shape;203;p2"/>
            <p:cNvSpPr/>
            <p:nvPr/>
          </p:nvSpPr>
          <p:spPr>
            <a:xfrm>
              <a:off x="1140100" y="5236975"/>
              <a:ext cx="16875" cy="18550"/>
            </a:xfrm>
            <a:custGeom>
              <a:rect b="b" l="l" r="r" t="t"/>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4" name="Google Shape;204;p2"/>
            <p:cNvSpPr/>
            <p:nvPr/>
          </p:nvSpPr>
          <p:spPr>
            <a:xfrm>
              <a:off x="1197350" y="5143550"/>
              <a:ext cx="58100" cy="60625"/>
            </a:xfrm>
            <a:custGeom>
              <a:rect b="b" l="l" r="r" t="t"/>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5" name="Google Shape;205;p2"/>
            <p:cNvSpPr/>
            <p:nvPr/>
          </p:nvSpPr>
          <p:spPr>
            <a:xfrm>
              <a:off x="1178825" y="5206675"/>
              <a:ext cx="58950" cy="57250"/>
            </a:xfrm>
            <a:custGeom>
              <a:rect b="b" l="l" r="r" t="t"/>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206" name="Google Shape;206;p2"/>
          <p:cNvSpPr txBox="1"/>
          <p:nvPr>
            <p:ph type="ctrTitle"/>
          </p:nvPr>
        </p:nvSpPr>
        <p:spPr>
          <a:xfrm>
            <a:off x="2191050" y="2427150"/>
            <a:ext cx="4761900" cy="1546500"/>
          </a:xfrm>
          <a:prstGeom prst="rect">
            <a:avLst/>
          </a:prstGeom>
        </p:spPr>
        <p:txBody>
          <a:bodyPr anchorCtr="0" anchor="ctr" bIns="91425" lIns="91425" spcFirstLastPara="1" rIns="91425" wrap="square" tIns="91425"/>
          <a:lstStyle>
            <a:lvl1pPr lvl="0" algn="ctr">
              <a:spcBef>
                <a:spcPts val="0"/>
              </a:spcBef>
              <a:spcAft>
                <a:spcPts val="0"/>
              </a:spcAft>
              <a:buClr>
                <a:srgbClr val="FFFFFF"/>
              </a:buClr>
              <a:buSzPts val="7200"/>
              <a:buNone/>
              <a:defRPr b="0" sz="7200">
                <a:solidFill>
                  <a:srgbClr val="FFFFFF"/>
                </a:solidFill>
              </a:defRPr>
            </a:lvl1pPr>
            <a:lvl2pPr lvl="1" algn="ctr">
              <a:spcBef>
                <a:spcPts val="0"/>
              </a:spcBef>
              <a:spcAft>
                <a:spcPts val="0"/>
              </a:spcAft>
              <a:buClr>
                <a:srgbClr val="FFFFFF"/>
              </a:buClr>
              <a:buSzPts val="7200"/>
              <a:buNone/>
              <a:defRPr b="0" sz="7200">
                <a:solidFill>
                  <a:srgbClr val="FFFFFF"/>
                </a:solidFill>
              </a:defRPr>
            </a:lvl2pPr>
            <a:lvl3pPr lvl="2" algn="ctr">
              <a:spcBef>
                <a:spcPts val="0"/>
              </a:spcBef>
              <a:spcAft>
                <a:spcPts val="0"/>
              </a:spcAft>
              <a:buClr>
                <a:srgbClr val="FFFFFF"/>
              </a:buClr>
              <a:buSzPts val="7200"/>
              <a:buNone/>
              <a:defRPr b="0" sz="7200">
                <a:solidFill>
                  <a:srgbClr val="FFFFFF"/>
                </a:solidFill>
              </a:defRPr>
            </a:lvl3pPr>
            <a:lvl4pPr lvl="3" algn="ctr">
              <a:spcBef>
                <a:spcPts val="0"/>
              </a:spcBef>
              <a:spcAft>
                <a:spcPts val="0"/>
              </a:spcAft>
              <a:buClr>
                <a:srgbClr val="FFFFFF"/>
              </a:buClr>
              <a:buSzPts val="7200"/>
              <a:buNone/>
              <a:defRPr b="0" sz="7200">
                <a:solidFill>
                  <a:srgbClr val="FFFFFF"/>
                </a:solidFill>
              </a:defRPr>
            </a:lvl4pPr>
            <a:lvl5pPr lvl="4" algn="ctr">
              <a:spcBef>
                <a:spcPts val="0"/>
              </a:spcBef>
              <a:spcAft>
                <a:spcPts val="0"/>
              </a:spcAft>
              <a:buClr>
                <a:srgbClr val="FFFFFF"/>
              </a:buClr>
              <a:buSzPts val="7200"/>
              <a:buNone/>
              <a:defRPr b="0" sz="7200">
                <a:solidFill>
                  <a:srgbClr val="FFFFFF"/>
                </a:solidFill>
              </a:defRPr>
            </a:lvl5pPr>
            <a:lvl6pPr lvl="5" algn="ctr">
              <a:spcBef>
                <a:spcPts val="0"/>
              </a:spcBef>
              <a:spcAft>
                <a:spcPts val="0"/>
              </a:spcAft>
              <a:buClr>
                <a:srgbClr val="FFFFFF"/>
              </a:buClr>
              <a:buSzPts val="7200"/>
              <a:buNone/>
              <a:defRPr b="0" sz="7200">
                <a:solidFill>
                  <a:srgbClr val="FFFFFF"/>
                </a:solidFill>
              </a:defRPr>
            </a:lvl6pPr>
            <a:lvl7pPr lvl="6" algn="ctr">
              <a:spcBef>
                <a:spcPts val="0"/>
              </a:spcBef>
              <a:spcAft>
                <a:spcPts val="0"/>
              </a:spcAft>
              <a:buClr>
                <a:srgbClr val="FFFFFF"/>
              </a:buClr>
              <a:buSzPts val="7200"/>
              <a:buNone/>
              <a:defRPr b="0" sz="7200">
                <a:solidFill>
                  <a:srgbClr val="FFFFFF"/>
                </a:solidFill>
              </a:defRPr>
            </a:lvl7pPr>
            <a:lvl8pPr lvl="7" algn="ctr">
              <a:spcBef>
                <a:spcPts val="0"/>
              </a:spcBef>
              <a:spcAft>
                <a:spcPts val="0"/>
              </a:spcAft>
              <a:buClr>
                <a:srgbClr val="FFFFFF"/>
              </a:buClr>
              <a:buSzPts val="7200"/>
              <a:buNone/>
              <a:defRPr b="0" sz="7200">
                <a:solidFill>
                  <a:srgbClr val="FFFFFF"/>
                </a:solidFill>
              </a:defRPr>
            </a:lvl8pPr>
            <a:lvl9pPr lvl="8" algn="ctr">
              <a:spcBef>
                <a:spcPts val="0"/>
              </a:spcBef>
              <a:spcAft>
                <a:spcPts val="0"/>
              </a:spcAft>
              <a:buClr>
                <a:srgbClr val="FFFFFF"/>
              </a:buClr>
              <a:buSzPts val="7200"/>
              <a:buNone/>
              <a:defRPr b="0" sz="72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solidFill>
          <a:srgbClr val="95A5A6"/>
        </a:solidFill>
      </p:bgPr>
    </p:bg>
    <p:spTree>
      <p:nvGrpSpPr>
        <p:cNvPr id="1601" name="Shape 1601"/>
        <p:cNvGrpSpPr/>
        <p:nvPr/>
      </p:nvGrpSpPr>
      <p:grpSpPr>
        <a:xfrm>
          <a:off x="0" y="0"/>
          <a:ext cx="0" cy="0"/>
          <a:chOff x="0" y="0"/>
          <a:chExt cx="0" cy="0"/>
        </a:xfrm>
      </p:grpSpPr>
      <p:grpSp>
        <p:nvGrpSpPr>
          <p:cNvPr id="1602" name="Google Shape;1602;p11"/>
          <p:cNvGrpSpPr/>
          <p:nvPr/>
        </p:nvGrpSpPr>
        <p:grpSpPr>
          <a:xfrm>
            <a:off x="1" y="5"/>
            <a:ext cx="9152065" cy="6864065"/>
            <a:chOff x="328725" y="238125"/>
            <a:chExt cx="3447625" cy="2585725"/>
          </a:xfrm>
        </p:grpSpPr>
        <p:sp>
          <p:nvSpPr>
            <p:cNvPr id="1603" name="Google Shape;1603;p11"/>
            <p:cNvSpPr/>
            <p:nvPr/>
          </p:nvSpPr>
          <p:spPr>
            <a:xfrm>
              <a:off x="2397625" y="2721125"/>
              <a:ext cx="62300" cy="66525"/>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4" name="Google Shape;1604;p11"/>
            <p:cNvSpPr/>
            <p:nvPr/>
          </p:nvSpPr>
          <p:spPr>
            <a:xfrm>
              <a:off x="2424550" y="2739650"/>
              <a:ext cx="16850" cy="1770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5" name="Google Shape;1605;p11"/>
            <p:cNvSpPr/>
            <p:nvPr/>
          </p:nvSpPr>
          <p:spPr>
            <a:xfrm>
              <a:off x="2276400" y="2759850"/>
              <a:ext cx="13500" cy="1770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6" name="Google Shape;1606;p11"/>
            <p:cNvSpPr/>
            <p:nvPr/>
          </p:nvSpPr>
          <p:spPr>
            <a:xfrm>
              <a:off x="1523075" y="2675675"/>
              <a:ext cx="67375" cy="38750"/>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7" name="Google Shape;1607;p11"/>
            <p:cNvSpPr/>
            <p:nvPr/>
          </p:nvSpPr>
          <p:spPr>
            <a:xfrm>
              <a:off x="2347950" y="2750600"/>
              <a:ext cx="16025" cy="4225"/>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8" name="Google Shape;1608;p11"/>
            <p:cNvSpPr/>
            <p:nvPr/>
          </p:nvSpPr>
          <p:spPr>
            <a:xfrm>
              <a:off x="2319325" y="2720300"/>
              <a:ext cx="69900" cy="66500"/>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9" name="Google Shape;1609;p11"/>
            <p:cNvSpPr/>
            <p:nvPr/>
          </p:nvSpPr>
          <p:spPr>
            <a:xfrm>
              <a:off x="2128275" y="2674000"/>
              <a:ext cx="67350" cy="42100"/>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0" name="Google Shape;1610;p11"/>
            <p:cNvSpPr/>
            <p:nvPr/>
          </p:nvSpPr>
          <p:spPr>
            <a:xfrm>
              <a:off x="2107225" y="2721125"/>
              <a:ext cx="60625" cy="64850"/>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1" name="Google Shape;1611;p11"/>
            <p:cNvSpPr/>
            <p:nvPr/>
          </p:nvSpPr>
          <p:spPr>
            <a:xfrm>
              <a:off x="2435500" y="2794350"/>
              <a:ext cx="61450" cy="29500"/>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2" name="Google Shape;1612;p11"/>
            <p:cNvSpPr/>
            <p:nvPr/>
          </p:nvSpPr>
          <p:spPr>
            <a:xfrm>
              <a:off x="2508725" y="2793525"/>
              <a:ext cx="64825" cy="30325"/>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3" name="Google Shape;1613;p11"/>
            <p:cNvSpPr/>
            <p:nvPr/>
          </p:nvSpPr>
          <p:spPr>
            <a:xfrm>
              <a:off x="1546650" y="2770800"/>
              <a:ext cx="13500" cy="3375"/>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4" name="Google Shape;1614;p11"/>
            <p:cNvSpPr/>
            <p:nvPr/>
          </p:nvSpPr>
          <p:spPr>
            <a:xfrm>
              <a:off x="2251150" y="2724500"/>
              <a:ext cx="64850" cy="64000"/>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5" name="Google Shape;1615;p11"/>
            <p:cNvSpPr/>
            <p:nvPr/>
          </p:nvSpPr>
          <p:spPr>
            <a:xfrm>
              <a:off x="1522250" y="2724500"/>
              <a:ext cx="63150" cy="63150"/>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6" name="Google Shape;1616;p11"/>
            <p:cNvSpPr/>
            <p:nvPr/>
          </p:nvSpPr>
          <p:spPr>
            <a:xfrm>
              <a:off x="2179625" y="2722825"/>
              <a:ext cx="64825" cy="64825"/>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7" name="Google Shape;1617;p11"/>
            <p:cNvSpPr/>
            <p:nvPr/>
          </p:nvSpPr>
          <p:spPr>
            <a:xfrm>
              <a:off x="2205700" y="2761525"/>
              <a:ext cx="12650" cy="16025"/>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8" name="Google Shape;1618;p11"/>
            <p:cNvSpPr/>
            <p:nvPr/>
          </p:nvSpPr>
          <p:spPr>
            <a:xfrm>
              <a:off x="1545800" y="2757325"/>
              <a:ext cx="12650" cy="10125"/>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9" name="Google Shape;1619;p11"/>
            <p:cNvSpPr/>
            <p:nvPr/>
          </p:nvSpPr>
          <p:spPr>
            <a:xfrm>
              <a:off x="2287350" y="2795200"/>
              <a:ext cx="67350" cy="28650"/>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0" name="Google Shape;1620;p11"/>
            <p:cNvSpPr/>
            <p:nvPr/>
          </p:nvSpPr>
          <p:spPr>
            <a:xfrm>
              <a:off x="1692275" y="2759850"/>
              <a:ext cx="14325" cy="16025"/>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1" name="Google Shape;1621;p11"/>
            <p:cNvSpPr/>
            <p:nvPr/>
          </p:nvSpPr>
          <p:spPr>
            <a:xfrm>
              <a:off x="1825250" y="2676525"/>
              <a:ext cx="66525" cy="41275"/>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2" name="Google Shape;1622;p11"/>
            <p:cNvSpPr/>
            <p:nvPr/>
          </p:nvSpPr>
          <p:spPr>
            <a:xfrm>
              <a:off x="2143425" y="2793525"/>
              <a:ext cx="64825" cy="30325"/>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3" name="Google Shape;1623;p11"/>
            <p:cNvSpPr/>
            <p:nvPr/>
          </p:nvSpPr>
          <p:spPr>
            <a:xfrm>
              <a:off x="2050825" y="2675675"/>
              <a:ext cx="69050" cy="41275"/>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4" name="Google Shape;1624;p11"/>
            <p:cNvSpPr/>
            <p:nvPr/>
          </p:nvSpPr>
          <p:spPr>
            <a:xfrm>
              <a:off x="1596325" y="2674000"/>
              <a:ext cx="67350" cy="42100"/>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5" name="Google Shape;1625;p11"/>
            <p:cNvSpPr/>
            <p:nvPr/>
          </p:nvSpPr>
          <p:spPr>
            <a:xfrm>
              <a:off x="2427925" y="2673150"/>
              <a:ext cx="69875" cy="4380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6" name="Google Shape;1626;p11"/>
            <p:cNvSpPr/>
            <p:nvPr/>
          </p:nvSpPr>
          <p:spPr>
            <a:xfrm>
              <a:off x="220150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7" name="Google Shape;1627;p11"/>
            <p:cNvSpPr/>
            <p:nvPr/>
          </p:nvSpPr>
          <p:spPr>
            <a:xfrm>
              <a:off x="1668700" y="2721975"/>
              <a:ext cx="64825" cy="65675"/>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8" name="Google Shape;1628;p11"/>
            <p:cNvSpPr/>
            <p:nvPr/>
          </p:nvSpPr>
          <p:spPr>
            <a:xfrm>
              <a:off x="166955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9" name="Google Shape;1629;p11"/>
            <p:cNvSpPr/>
            <p:nvPr/>
          </p:nvSpPr>
          <p:spPr>
            <a:xfrm>
              <a:off x="1704050" y="2795200"/>
              <a:ext cx="59775" cy="28650"/>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0" name="Google Shape;1630;p11"/>
            <p:cNvSpPr/>
            <p:nvPr/>
          </p:nvSpPr>
          <p:spPr>
            <a:xfrm>
              <a:off x="2215800" y="2793525"/>
              <a:ext cx="61475" cy="30325"/>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1" name="Google Shape;1631;p11"/>
            <p:cNvSpPr/>
            <p:nvPr/>
          </p:nvSpPr>
          <p:spPr>
            <a:xfrm>
              <a:off x="1746125" y="2674000"/>
              <a:ext cx="68225" cy="42100"/>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2" name="Google Shape;1632;p11"/>
            <p:cNvSpPr/>
            <p:nvPr/>
          </p:nvSpPr>
          <p:spPr>
            <a:xfrm>
              <a:off x="2278100" y="2674000"/>
              <a:ext cx="68200" cy="42100"/>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3" name="Google Shape;1633;p11"/>
            <p:cNvSpPr/>
            <p:nvPr/>
          </p:nvSpPr>
          <p:spPr>
            <a:xfrm>
              <a:off x="2538175" y="2765750"/>
              <a:ext cx="24425" cy="11800"/>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4" name="Google Shape;1634;p11"/>
            <p:cNvSpPr/>
            <p:nvPr/>
          </p:nvSpPr>
          <p:spPr>
            <a:xfrm>
              <a:off x="250535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5" name="Google Shape;1635;p11"/>
            <p:cNvSpPr/>
            <p:nvPr/>
          </p:nvSpPr>
          <p:spPr>
            <a:xfrm>
              <a:off x="2469150" y="2722825"/>
              <a:ext cx="103550" cy="64825"/>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6" name="Google Shape;1636;p11"/>
            <p:cNvSpPr/>
            <p:nvPr/>
          </p:nvSpPr>
          <p:spPr>
            <a:xfrm>
              <a:off x="1623250" y="2758175"/>
              <a:ext cx="9275" cy="1770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7" name="Google Shape;1637;p11"/>
            <p:cNvSpPr/>
            <p:nvPr/>
          </p:nvSpPr>
          <p:spPr>
            <a:xfrm>
              <a:off x="2357200" y="2676525"/>
              <a:ext cx="66525" cy="41275"/>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8" name="Google Shape;1638;p11"/>
            <p:cNvSpPr/>
            <p:nvPr/>
          </p:nvSpPr>
          <p:spPr>
            <a:xfrm>
              <a:off x="1629975" y="2796050"/>
              <a:ext cx="64850" cy="27800"/>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9" name="Google Shape;1639;p11"/>
            <p:cNvSpPr/>
            <p:nvPr/>
          </p:nvSpPr>
          <p:spPr>
            <a:xfrm>
              <a:off x="1593800" y="2723650"/>
              <a:ext cx="62300" cy="64850"/>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0" name="Google Shape;1640;p11"/>
            <p:cNvSpPr/>
            <p:nvPr/>
          </p:nvSpPr>
          <p:spPr>
            <a:xfrm>
              <a:off x="2068500" y="2795200"/>
              <a:ext cx="62325" cy="28650"/>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1" name="Google Shape;1641;p11"/>
            <p:cNvSpPr/>
            <p:nvPr/>
          </p:nvSpPr>
          <p:spPr>
            <a:xfrm>
              <a:off x="1519725" y="2792675"/>
              <a:ext cx="106075" cy="31175"/>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2" name="Google Shape;1642;p11"/>
            <p:cNvSpPr/>
            <p:nvPr/>
          </p:nvSpPr>
          <p:spPr>
            <a:xfrm>
              <a:off x="2130800" y="2762375"/>
              <a:ext cx="11800" cy="1350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3" name="Google Shape;1643;p11"/>
            <p:cNvSpPr/>
            <p:nvPr/>
          </p:nvSpPr>
          <p:spPr>
            <a:xfrm>
              <a:off x="1993600" y="2795200"/>
              <a:ext cx="62300" cy="28650"/>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4" name="Google Shape;1644;p11"/>
            <p:cNvSpPr/>
            <p:nvPr/>
          </p:nvSpPr>
          <p:spPr>
            <a:xfrm>
              <a:off x="3731700" y="1357575"/>
              <a:ext cx="44650" cy="18550"/>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5" name="Google Shape;1645;p11"/>
            <p:cNvSpPr/>
            <p:nvPr/>
          </p:nvSpPr>
          <p:spPr>
            <a:xfrm>
              <a:off x="3708150" y="1295300"/>
              <a:ext cx="68200" cy="24425"/>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6" name="Google Shape;1646;p11"/>
            <p:cNvSpPr/>
            <p:nvPr/>
          </p:nvSpPr>
          <p:spPr>
            <a:xfrm>
              <a:off x="3718250" y="1315500"/>
              <a:ext cx="58100" cy="2190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7" name="Google Shape;1647;p11"/>
            <p:cNvSpPr/>
            <p:nvPr/>
          </p:nvSpPr>
          <p:spPr>
            <a:xfrm>
              <a:off x="3741800" y="1396300"/>
              <a:ext cx="34550" cy="16000"/>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8" name="Google Shape;1648;p11"/>
            <p:cNvSpPr/>
            <p:nvPr/>
          </p:nvSpPr>
          <p:spPr>
            <a:xfrm>
              <a:off x="3708150" y="1270875"/>
              <a:ext cx="68200" cy="25275"/>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9" name="Google Shape;1649;p11"/>
            <p:cNvSpPr/>
            <p:nvPr/>
          </p:nvSpPr>
          <p:spPr>
            <a:xfrm>
              <a:off x="3733400" y="1377775"/>
              <a:ext cx="42950" cy="19375"/>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0" name="Google Shape;1650;p11"/>
            <p:cNvSpPr/>
            <p:nvPr/>
          </p:nvSpPr>
          <p:spPr>
            <a:xfrm>
              <a:off x="3340325" y="1364300"/>
              <a:ext cx="161625" cy="55575"/>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1" name="Google Shape;1651;p11"/>
            <p:cNvSpPr/>
            <p:nvPr/>
          </p:nvSpPr>
          <p:spPr>
            <a:xfrm>
              <a:off x="3405125" y="1533500"/>
              <a:ext cx="238225" cy="68200"/>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2" name="Google Shape;1652;p11"/>
            <p:cNvSpPr/>
            <p:nvPr/>
          </p:nvSpPr>
          <p:spPr>
            <a:xfrm>
              <a:off x="396900" y="2062925"/>
              <a:ext cx="184350" cy="76092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3" name="Google Shape;1653;p11"/>
            <p:cNvSpPr/>
            <p:nvPr/>
          </p:nvSpPr>
          <p:spPr>
            <a:xfrm>
              <a:off x="328725" y="1041100"/>
              <a:ext cx="351000" cy="772700"/>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4" name="Google Shape;1654;p11"/>
            <p:cNvSpPr/>
            <p:nvPr/>
          </p:nvSpPr>
          <p:spPr>
            <a:xfrm>
              <a:off x="3187975" y="1455225"/>
              <a:ext cx="118700" cy="109425"/>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5" name="Google Shape;1655;p11"/>
            <p:cNvSpPr/>
            <p:nvPr/>
          </p:nvSpPr>
          <p:spPr>
            <a:xfrm>
              <a:off x="434775" y="1035200"/>
              <a:ext cx="10125" cy="11825"/>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6" name="Google Shape;1656;p11"/>
            <p:cNvSpPr/>
            <p:nvPr/>
          </p:nvSpPr>
          <p:spPr>
            <a:xfrm>
              <a:off x="577850" y="270950"/>
              <a:ext cx="194475" cy="158250"/>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7" name="Google Shape;1657;p11"/>
            <p:cNvSpPr/>
            <p:nvPr/>
          </p:nvSpPr>
          <p:spPr>
            <a:xfrm>
              <a:off x="328725" y="961125"/>
              <a:ext cx="417500" cy="928425"/>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8" name="Google Shape;1658;p11"/>
            <p:cNvSpPr/>
            <p:nvPr/>
          </p:nvSpPr>
          <p:spPr>
            <a:xfrm>
              <a:off x="554300" y="238125"/>
              <a:ext cx="479775" cy="203700"/>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9" name="Google Shape;1659;p11"/>
            <p:cNvSpPr/>
            <p:nvPr/>
          </p:nvSpPr>
          <p:spPr>
            <a:xfrm>
              <a:off x="812700" y="238125"/>
              <a:ext cx="198650" cy="136375"/>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0" name="Google Shape;1660;p11"/>
            <p:cNvSpPr/>
            <p:nvPr/>
          </p:nvSpPr>
          <p:spPr>
            <a:xfrm>
              <a:off x="3282250" y="332375"/>
              <a:ext cx="417500" cy="425925"/>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1" name="Google Shape;1661;p11"/>
            <p:cNvSpPr/>
            <p:nvPr/>
          </p:nvSpPr>
          <p:spPr>
            <a:xfrm>
              <a:off x="1163675" y="316400"/>
              <a:ext cx="196150" cy="86700"/>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2" name="Google Shape;1662;p11"/>
            <p:cNvSpPr/>
            <p:nvPr/>
          </p:nvSpPr>
          <p:spPr>
            <a:xfrm>
              <a:off x="1182200" y="340800"/>
              <a:ext cx="14325" cy="6750"/>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3" name="Google Shape;1663;p11"/>
            <p:cNvSpPr/>
            <p:nvPr/>
          </p:nvSpPr>
          <p:spPr>
            <a:xfrm>
              <a:off x="1322750" y="339950"/>
              <a:ext cx="7600" cy="38750"/>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4" name="Google Shape;1664;p11"/>
            <p:cNvSpPr/>
            <p:nvPr/>
          </p:nvSpPr>
          <p:spPr>
            <a:xfrm>
              <a:off x="1311825" y="347525"/>
              <a:ext cx="5900" cy="21075"/>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5" name="Google Shape;1665;p11"/>
            <p:cNvSpPr/>
            <p:nvPr/>
          </p:nvSpPr>
          <p:spPr>
            <a:xfrm>
              <a:off x="1075300" y="284400"/>
              <a:ext cx="87575" cy="75775"/>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6" name="Google Shape;1666;p11"/>
            <p:cNvSpPr/>
            <p:nvPr/>
          </p:nvSpPr>
          <p:spPr>
            <a:xfrm>
              <a:off x="3745175" y="1413975"/>
              <a:ext cx="31175" cy="15175"/>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7" name="Google Shape;1667;p11"/>
            <p:cNvSpPr/>
            <p:nvPr/>
          </p:nvSpPr>
          <p:spPr>
            <a:xfrm>
              <a:off x="3255300" y="2000625"/>
              <a:ext cx="521050" cy="741575"/>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8" name="Google Shape;1668;p11"/>
            <p:cNvSpPr/>
            <p:nvPr/>
          </p:nvSpPr>
          <p:spPr>
            <a:xfrm>
              <a:off x="3169450" y="1194275"/>
              <a:ext cx="606900" cy="726425"/>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9" name="Google Shape;1669;p11"/>
            <p:cNvSpPr/>
            <p:nvPr/>
          </p:nvSpPr>
          <p:spPr>
            <a:xfrm>
              <a:off x="1181350" y="352575"/>
              <a:ext cx="14350" cy="7600"/>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0" name="Google Shape;1670;p11"/>
            <p:cNvSpPr/>
            <p:nvPr/>
          </p:nvSpPr>
          <p:spPr>
            <a:xfrm>
              <a:off x="3756950" y="1480475"/>
              <a:ext cx="19400" cy="8425"/>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1" name="Google Shape;1671;p11"/>
            <p:cNvSpPr/>
            <p:nvPr/>
          </p:nvSpPr>
          <p:spPr>
            <a:xfrm>
              <a:off x="3750225" y="1433325"/>
              <a:ext cx="26125" cy="14325"/>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2" name="Google Shape;1672;p11"/>
            <p:cNvSpPr/>
            <p:nvPr/>
          </p:nvSpPr>
          <p:spPr>
            <a:xfrm>
              <a:off x="3766225" y="1498975"/>
              <a:ext cx="10125" cy="8450"/>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3" name="Google Shape;1673;p11"/>
            <p:cNvSpPr/>
            <p:nvPr/>
          </p:nvSpPr>
          <p:spPr>
            <a:xfrm>
              <a:off x="3769575" y="2203475"/>
              <a:ext cx="6775" cy="14350"/>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4" name="Google Shape;1674;p11"/>
            <p:cNvSpPr/>
            <p:nvPr/>
          </p:nvSpPr>
          <p:spPr>
            <a:xfrm>
              <a:off x="2059250" y="2761525"/>
              <a:ext cx="9275" cy="15175"/>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5" name="Google Shape;1675;p11"/>
            <p:cNvSpPr/>
            <p:nvPr/>
          </p:nvSpPr>
          <p:spPr>
            <a:xfrm>
              <a:off x="3767900" y="2217800"/>
              <a:ext cx="8450" cy="25275"/>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6" name="Google Shape;1676;p11"/>
            <p:cNvSpPr/>
            <p:nvPr/>
          </p:nvSpPr>
          <p:spPr>
            <a:xfrm>
              <a:off x="429725" y="2388650"/>
              <a:ext cx="132175" cy="129650"/>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7" name="Google Shape;1677;p11"/>
            <p:cNvSpPr/>
            <p:nvPr/>
          </p:nvSpPr>
          <p:spPr>
            <a:xfrm>
              <a:off x="1768875" y="2760700"/>
              <a:ext cx="12650" cy="16000"/>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8" name="Google Shape;1678;p11"/>
            <p:cNvSpPr/>
            <p:nvPr/>
          </p:nvSpPr>
          <p:spPr>
            <a:xfrm>
              <a:off x="1741075" y="2721975"/>
              <a:ext cx="61475" cy="64000"/>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9" name="Google Shape;1679;p11"/>
            <p:cNvSpPr/>
            <p:nvPr/>
          </p:nvSpPr>
          <p:spPr>
            <a:xfrm>
              <a:off x="1811800" y="2723650"/>
              <a:ext cx="68200" cy="64000"/>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0" name="Google Shape;1680;p11"/>
            <p:cNvSpPr/>
            <p:nvPr/>
          </p:nvSpPr>
          <p:spPr>
            <a:xfrm>
              <a:off x="1839575" y="2762375"/>
              <a:ext cx="14325" cy="16025"/>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1" name="Google Shape;1681;p11"/>
            <p:cNvSpPr/>
            <p:nvPr/>
          </p:nvSpPr>
          <p:spPr>
            <a:xfrm>
              <a:off x="1919525" y="2800250"/>
              <a:ext cx="4225" cy="23600"/>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2" name="Google Shape;1682;p11"/>
            <p:cNvSpPr/>
            <p:nvPr/>
          </p:nvSpPr>
          <p:spPr>
            <a:xfrm>
              <a:off x="1775600" y="2796875"/>
              <a:ext cx="64825" cy="26975"/>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3" name="Google Shape;1683;p11"/>
            <p:cNvSpPr/>
            <p:nvPr/>
          </p:nvSpPr>
          <p:spPr>
            <a:xfrm>
              <a:off x="528200" y="2421475"/>
              <a:ext cx="15175" cy="10125"/>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4" name="Google Shape;1684;p11"/>
            <p:cNvSpPr/>
            <p:nvPr/>
          </p:nvSpPr>
          <p:spPr>
            <a:xfrm>
              <a:off x="1885850" y="2721975"/>
              <a:ext cx="63150" cy="68200"/>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5" name="Google Shape;1685;p11"/>
            <p:cNvSpPr/>
            <p:nvPr/>
          </p:nvSpPr>
          <p:spPr>
            <a:xfrm>
              <a:off x="1984350" y="2761525"/>
              <a:ext cx="14325" cy="15175"/>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6" name="Google Shape;1686;p11"/>
            <p:cNvSpPr/>
            <p:nvPr/>
          </p:nvSpPr>
          <p:spPr>
            <a:xfrm>
              <a:off x="197340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7" name="Google Shape;1687;p11"/>
            <p:cNvSpPr/>
            <p:nvPr/>
          </p:nvSpPr>
          <p:spPr>
            <a:xfrm>
              <a:off x="1915325" y="2794350"/>
              <a:ext cx="69050" cy="29500"/>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8" name="Google Shape;1688;p11"/>
            <p:cNvSpPr/>
            <p:nvPr/>
          </p:nvSpPr>
          <p:spPr>
            <a:xfrm>
              <a:off x="2033150" y="2721975"/>
              <a:ext cx="65675" cy="66525"/>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9" name="Google Shape;1689;p11"/>
            <p:cNvSpPr/>
            <p:nvPr/>
          </p:nvSpPr>
          <p:spPr>
            <a:xfrm>
              <a:off x="1913625" y="2764050"/>
              <a:ext cx="10125" cy="1350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0" name="Google Shape;1690;p11"/>
            <p:cNvSpPr/>
            <p:nvPr/>
          </p:nvSpPr>
          <p:spPr>
            <a:xfrm>
              <a:off x="1959075" y="2722825"/>
              <a:ext cx="63175" cy="66500"/>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1" name="Google Shape;1691;p11"/>
            <p:cNvSpPr/>
            <p:nvPr/>
          </p:nvSpPr>
          <p:spPr>
            <a:xfrm>
              <a:off x="1895950" y="2673150"/>
              <a:ext cx="69900" cy="4380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2" name="Google Shape;1692;p11"/>
            <p:cNvSpPr/>
            <p:nvPr/>
          </p:nvSpPr>
          <p:spPr>
            <a:xfrm>
              <a:off x="1847975" y="2798575"/>
              <a:ext cx="64000" cy="25275"/>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3" name="Google Shape;1693;p11"/>
            <p:cNvSpPr/>
            <p:nvPr/>
          </p:nvSpPr>
          <p:spPr>
            <a:xfrm>
              <a:off x="457500" y="2411375"/>
              <a:ext cx="14325" cy="12650"/>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4" name="Google Shape;1694;p11"/>
            <p:cNvSpPr/>
            <p:nvPr/>
          </p:nvSpPr>
          <p:spPr>
            <a:xfrm>
              <a:off x="438125" y="2432425"/>
              <a:ext cx="19400" cy="6750"/>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5" name="Google Shape;1695;p11"/>
            <p:cNvSpPr/>
            <p:nvPr/>
          </p:nvSpPr>
          <p:spPr>
            <a:xfrm>
              <a:off x="408675" y="2075550"/>
              <a:ext cx="73250" cy="76625"/>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6" name="Google Shape;1696;p11"/>
            <p:cNvSpPr/>
            <p:nvPr/>
          </p:nvSpPr>
          <p:spPr>
            <a:xfrm>
              <a:off x="485275" y="2399600"/>
              <a:ext cx="6750" cy="16850"/>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7" name="Google Shape;1697;p11"/>
            <p:cNvSpPr/>
            <p:nvPr/>
          </p:nvSpPr>
          <p:spPr>
            <a:xfrm>
              <a:off x="483575" y="2424850"/>
              <a:ext cx="49700" cy="49700"/>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8" name="Google Shape;1698;p11"/>
            <p:cNvSpPr/>
            <p:nvPr/>
          </p:nvSpPr>
          <p:spPr>
            <a:xfrm>
              <a:off x="522300" y="2491350"/>
              <a:ext cx="9275" cy="6750"/>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9" name="Google Shape;1699;p11"/>
            <p:cNvSpPr/>
            <p:nvPr/>
          </p:nvSpPr>
          <p:spPr>
            <a:xfrm>
              <a:off x="519775" y="2663900"/>
              <a:ext cx="10125" cy="1350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0" name="Google Shape;1700;p11"/>
            <p:cNvSpPr/>
            <p:nvPr/>
          </p:nvSpPr>
          <p:spPr>
            <a:xfrm>
              <a:off x="539975" y="2774150"/>
              <a:ext cx="9300" cy="11825"/>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1" name="Google Shape;1701;p11"/>
            <p:cNvSpPr/>
            <p:nvPr/>
          </p:nvSpPr>
          <p:spPr>
            <a:xfrm>
              <a:off x="529875" y="2721125"/>
              <a:ext cx="10975" cy="12650"/>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2" name="Google Shape;1702;p11"/>
            <p:cNvSpPr/>
            <p:nvPr/>
          </p:nvSpPr>
          <p:spPr>
            <a:xfrm>
              <a:off x="529025" y="2693350"/>
              <a:ext cx="10150" cy="11825"/>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3" name="Google Shape;1703;p11"/>
            <p:cNvSpPr/>
            <p:nvPr/>
          </p:nvSpPr>
          <p:spPr>
            <a:xfrm>
              <a:off x="1499525" y="2611700"/>
              <a:ext cx="1114425" cy="212150"/>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4" name="Google Shape;1704;p11"/>
            <p:cNvSpPr/>
            <p:nvPr/>
          </p:nvSpPr>
          <p:spPr>
            <a:xfrm>
              <a:off x="2360575" y="2793525"/>
              <a:ext cx="64000" cy="30325"/>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5" name="Google Shape;1705;p11"/>
            <p:cNvSpPr/>
            <p:nvPr/>
          </p:nvSpPr>
          <p:spPr>
            <a:xfrm>
              <a:off x="536625" y="2751425"/>
              <a:ext cx="10125" cy="10125"/>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6" name="Google Shape;1706;p11"/>
            <p:cNvSpPr/>
            <p:nvPr/>
          </p:nvSpPr>
          <p:spPr>
            <a:xfrm>
              <a:off x="545875" y="2804450"/>
              <a:ext cx="9275" cy="14350"/>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707" name="Google Shape;1707;p11"/>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p:cSld name="BLANK_1_1">
    <p:bg>
      <p:bgPr>
        <a:solidFill>
          <a:srgbClr val="F55D4B"/>
        </a:solidFill>
      </p:bgPr>
    </p:bg>
    <p:spTree>
      <p:nvGrpSpPr>
        <p:cNvPr id="1708" name="Shape 1708"/>
        <p:cNvGrpSpPr/>
        <p:nvPr/>
      </p:nvGrpSpPr>
      <p:grpSpPr>
        <a:xfrm>
          <a:off x="0" y="0"/>
          <a:ext cx="0" cy="0"/>
          <a:chOff x="0" y="0"/>
          <a:chExt cx="0" cy="0"/>
        </a:xfrm>
      </p:grpSpPr>
      <p:grpSp>
        <p:nvGrpSpPr>
          <p:cNvPr id="1709" name="Google Shape;1709;p12"/>
          <p:cNvGrpSpPr/>
          <p:nvPr/>
        </p:nvGrpSpPr>
        <p:grpSpPr>
          <a:xfrm>
            <a:off x="1" y="5"/>
            <a:ext cx="9152065" cy="6864065"/>
            <a:chOff x="328725" y="238125"/>
            <a:chExt cx="3447625" cy="2585725"/>
          </a:xfrm>
        </p:grpSpPr>
        <p:sp>
          <p:nvSpPr>
            <p:cNvPr id="1710" name="Google Shape;1710;p12"/>
            <p:cNvSpPr/>
            <p:nvPr/>
          </p:nvSpPr>
          <p:spPr>
            <a:xfrm>
              <a:off x="2397625" y="2721125"/>
              <a:ext cx="62300" cy="66525"/>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1" name="Google Shape;1711;p12"/>
            <p:cNvSpPr/>
            <p:nvPr/>
          </p:nvSpPr>
          <p:spPr>
            <a:xfrm>
              <a:off x="2424550" y="2739650"/>
              <a:ext cx="16850" cy="1770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2" name="Google Shape;1712;p12"/>
            <p:cNvSpPr/>
            <p:nvPr/>
          </p:nvSpPr>
          <p:spPr>
            <a:xfrm>
              <a:off x="2276400" y="2759850"/>
              <a:ext cx="13500" cy="1770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3" name="Google Shape;1713;p12"/>
            <p:cNvSpPr/>
            <p:nvPr/>
          </p:nvSpPr>
          <p:spPr>
            <a:xfrm>
              <a:off x="1523075" y="2675675"/>
              <a:ext cx="67375" cy="38750"/>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4" name="Google Shape;1714;p12"/>
            <p:cNvSpPr/>
            <p:nvPr/>
          </p:nvSpPr>
          <p:spPr>
            <a:xfrm>
              <a:off x="2347950" y="2750600"/>
              <a:ext cx="16025" cy="4225"/>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5" name="Google Shape;1715;p12"/>
            <p:cNvSpPr/>
            <p:nvPr/>
          </p:nvSpPr>
          <p:spPr>
            <a:xfrm>
              <a:off x="2319325" y="2720300"/>
              <a:ext cx="69900" cy="66500"/>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6" name="Google Shape;1716;p12"/>
            <p:cNvSpPr/>
            <p:nvPr/>
          </p:nvSpPr>
          <p:spPr>
            <a:xfrm>
              <a:off x="2128275" y="2674000"/>
              <a:ext cx="67350" cy="42100"/>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7" name="Google Shape;1717;p12"/>
            <p:cNvSpPr/>
            <p:nvPr/>
          </p:nvSpPr>
          <p:spPr>
            <a:xfrm>
              <a:off x="2107225" y="2721125"/>
              <a:ext cx="60625" cy="64850"/>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8" name="Google Shape;1718;p12"/>
            <p:cNvSpPr/>
            <p:nvPr/>
          </p:nvSpPr>
          <p:spPr>
            <a:xfrm>
              <a:off x="2435500" y="2794350"/>
              <a:ext cx="61450" cy="29500"/>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9" name="Google Shape;1719;p12"/>
            <p:cNvSpPr/>
            <p:nvPr/>
          </p:nvSpPr>
          <p:spPr>
            <a:xfrm>
              <a:off x="2508725" y="2793525"/>
              <a:ext cx="64825" cy="30325"/>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0" name="Google Shape;1720;p12"/>
            <p:cNvSpPr/>
            <p:nvPr/>
          </p:nvSpPr>
          <p:spPr>
            <a:xfrm>
              <a:off x="1546650" y="2770800"/>
              <a:ext cx="13500" cy="3375"/>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1" name="Google Shape;1721;p12"/>
            <p:cNvSpPr/>
            <p:nvPr/>
          </p:nvSpPr>
          <p:spPr>
            <a:xfrm>
              <a:off x="2251150" y="2724500"/>
              <a:ext cx="64850" cy="64000"/>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2" name="Google Shape;1722;p12"/>
            <p:cNvSpPr/>
            <p:nvPr/>
          </p:nvSpPr>
          <p:spPr>
            <a:xfrm>
              <a:off x="1522250" y="2724500"/>
              <a:ext cx="63150" cy="63150"/>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3" name="Google Shape;1723;p12"/>
            <p:cNvSpPr/>
            <p:nvPr/>
          </p:nvSpPr>
          <p:spPr>
            <a:xfrm>
              <a:off x="2179625" y="2722825"/>
              <a:ext cx="64825" cy="64825"/>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4" name="Google Shape;1724;p12"/>
            <p:cNvSpPr/>
            <p:nvPr/>
          </p:nvSpPr>
          <p:spPr>
            <a:xfrm>
              <a:off x="2205700" y="2761525"/>
              <a:ext cx="12650" cy="16025"/>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5" name="Google Shape;1725;p12"/>
            <p:cNvSpPr/>
            <p:nvPr/>
          </p:nvSpPr>
          <p:spPr>
            <a:xfrm>
              <a:off x="1545800" y="2757325"/>
              <a:ext cx="12650" cy="10125"/>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6" name="Google Shape;1726;p12"/>
            <p:cNvSpPr/>
            <p:nvPr/>
          </p:nvSpPr>
          <p:spPr>
            <a:xfrm>
              <a:off x="2287350" y="2795200"/>
              <a:ext cx="67350" cy="28650"/>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7" name="Google Shape;1727;p12"/>
            <p:cNvSpPr/>
            <p:nvPr/>
          </p:nvSpPr>
          <p:spPr>
            <a:xfrm>
              <a:off x="1692275" y="2759850"/>
              <a:ext cx="14325" cy="16025"/>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8" name="Google Shape;1728;p12"/>
            <p:cNvSpPr/>
            <p:nvPr/>
          </p:nvSpPr>
          <p:spPr>
            <a:xfrm>
              <a:off x="1825250" y="2676525"/>
              <a:ext cx="66525" cy="41275"/>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9" name="Google Shape;1729;p12"/>
            <p:cNvSpPr/>
            <p:nvPr/>
          </p:nvSpPr>
          <p:spPr>
            <a:xfrm>
              <a:off x="2143425" y="2793525"/>
              <a:ext cx="64825" cy="30325"/>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0" name="Google Shape;1730;p12"/>
            <p:cNvSpPr/>
            <p:nvPr/>
          </p:nvSpPr>
          <p:spPr>
            <a:xfrm>
              <a:off x="2050825" y="2675675"/>
              <a:ext cx="69050" cy="41275"/>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1" name="Google Shape;1731;p12"/>
            <p:cNvSpPr/>
            <p:nvPr/>
          </p:nvSpPr>
          <p:spPr>
            <a:xfrm>
              <a:off x="1596325" y="2674000"/>
              <a:ext cx="67350" cy="42100"/>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2" name="Google Shape;1732;p12"/>
            <p:cNvSpPr/>
            <p:nvPr/>
          </p:nvSpPr>
          <p:spPr>
            <a:xfrm>
              <a:off x="2427925" y="2673150"/>
              <a:ext cx="69875" cy="4380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3" name="Google Shape;1733;p12"/>
            <p:cNvSpPr/>
            <p:nvPr/>
          </p:nvSpPr>
          <p:spPr>
            <a:xfrm>
              <a:off x="220150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4" name="Google Shape;1734;p12"/>
            <p:cNvSpPr/>
            <p:nvPr/>
          </p:nvSpPr>
          <p:spPr>
            <a:xfrm>
              <a:off x="1668700" y="2721975"/>
              <a:ext cx="64825" cy="65675"/>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5" name="Google Shape;1735;p12"/>
            <p:cNvSpPr/>
            <p:nvPr/>
          </p:nvSpPr>
          <p:spPr>
            <a:xfrm>
              <a:off x="166955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6" name="Google Shape;1736;p12"/>
            <p:cNvSpPr/>
            <p:nvPr/>
          </p:nvSpPr>
          <p:spPr>
            <a:xfrm>
              <a:off x="1704050" y="2795200"/>
              <a:ext cx="59775" cy="28650"/>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7" name="Google Shape;1737;p12"/>
            <p:cNvSpPr/>
            <p:nvPr/>
          </p:nvSpPr>
          <p:spPr>
            <a:xfrm>
              <a:off x="2215800" y="2793525"/>
              <a:ext cx="61475" cy="30325"/>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8" name="Google Shape;1738;p12"/>
            <p:cNvSpPr/>
            <p:nvPr/>
          </p:nvSpPr>
          <p:spPr>
            <a:xfrm>
              <a:off x="1746125" y="2674000"/>
              <a:ext cx="68225" cy="42100"/>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9" name="Google Shape;1739;p12"/>
            <p:cNvSpPr/>
            <p:nvPr/>
          </p:nvSpPr>
          <p:spPr>
            <a:xfrm>
              <a:off x="2278100" y="2674000"/>
              <a:ext cx="68200" cy="42100"/>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0" name="Google Shape;1740;p12"/>
            <p:cNvSpPr/>
            <p:nvPr/>
          </p:nvSpPr>
          <p:spPr>
            <a:xfrm>
              <a:off x="2538175" y="2765750"/>
              <a:ext cx="24425" cy="11800"/>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1" name="Google Shape;1741;p12"/>
            <p:cNvSpPr/>
            <p:nvPr/>
          </p:nvSpPr>
          <p:spPr>
            <a:xfrm>
              <a:off x="250535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2" name="Google Shape;1742;p12"/>
            <p:cNvSpPr/>
            <p:nvPr/>
          </p:nvSpPr>
          <p:spPr>
            <a:xfrm>
              <a:off x="2469150" y="2722825"/>
              <a:ext cx="103550" cy="64825"/>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3" name="Google Shape;1743;p12"/>
            <p:cNvSpPr/>
            <p:nvPr/>
          </p:nvSpPr>
          <p:spPr>
            <a:xfrm>
              <a:off x="1623250" y="2758175"/>
              <a:ext cx="9275" cy="1770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4" name="Google Shape;1744;p12"/>
            <p:cNvSpPr/>
            <p:nvPr/>
          </p:nvSpPr>
          <p:spPr>
            <a:xfrm>
              <a:off x="2357200" y="2676525"/>
              <a:ext cx="66525" cy="41275"/>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5" name="Google Shape;1745;p12"/>
            <p:cNvSpPr/>
            <p:nvPr/>
          </p:nvSpPr>
          <p:spPr>
            <a:xfrm>
              <a:off x="1629975" y="2796050"/>
              <a:ext cx="64850" cy="27800"/>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6" name="Google Shape;1746;p12"/>
            <p:cNvSpPr/>
            <p:nvPr/>
          </p:nvSpPr>
          <p:spPr>
            <a:xfrm>
              <a:off x="1593800" y="2723650"/>
              <a:ext cx="62300" cy="64850"/>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7" name="Google Shape;1747;p12"/>
            <p:cNvSpPr/>
            <p:nvPr/>
          </p:nvSpPr>
          <p:spPr>
            <a:xfrm>
              <a:off x="2068500" y="2795200"/>
              <a:ext cx="62325" cy="28650"/>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8" name="Google Shape;1748;p12"/>
            <p:cNvSpPr/>
            <p:nvPr/>
          </p:nvSpPr>
          <p:spPr>
            <a:xfrm>
              <a:off x="1519725" y="2792675"/>
              <a:ext cx="106075" cy="31175"/>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9" name="Google Shape;1749;p12"/>
            <p:cNvSpPr/>
            <p:nvPr/>
          </p:nvSpPr>
          <p:spPr>
            <a:xfrm>
              <a:off x="2130800" y="2762375"/>
              <a:ext cx="11800" cy="1350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0" name="Google Shape;1750;p12"/>
            <p:cNvSpPr/>
            <p:nvPr/>
          </p:nvSpPr>
          <p:spPr>
            <a:xfrm>
              <a:off x="1993600" y="2795200"/>
              <a:ext cx="62300" cy="28650"/>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1" name="Google Shape;1751;p12"/>
            <p:cNvSpPr/>
            <p:nvPr/>
          </p:nvSpPr>
          <p:spPr>
            <a:xfrm>
              <a:off x="3731700" y="1357575"/>
              <a:ext cx="44650" cy="18550"/>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2" name="Google Shape;1752;p12"/>
            <p:cNvSpPr/>
            <p:nvPr/>
          </p:nvSpPr>
          <p:spPr>
            <a:xfrm>
              <a:off x="3708150" y="1295300"/>
              <a:ext cx="68200" cy="24425"/>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3" name="Google Shape;1753;p12"/>
            <p:cNvSpPr/>
            <p:nvPr/>
          </p:nvSpPr>
          <p:spPr>
            <a:xfrm>
              <a:off x="3718250" y="1315500"/>
              <a:ext cx="58100" cy="2190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4" name="Google Shape;1754;p12"/>
            <p:cNvSpPr/>
            <p:nvPr/>
          </p:nvSpPr>
          <p:spPr>
            <a:xfrm>
              <a:off x="3741800" y="1396300"/>
              <a:ext cx="34550" cy="16000"/>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5" name="Google Shape;1755;p12"/>
            <p:cNvSpPr/>
            <p:nvPr/>
          </p:nvSpPr>
          <p:spPr>
            <a:xfrm>
              <a:off x="3708150" y="1270875"/>
              <a:ext cx="68200" cy="25275"/>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6" name="Google Shape;1756;p12"/>
            <p:cNvSpPr/>
            <p:nvPr/>
          </p:nvSpPr>
          <p:spPr>
            <a:xfrm>
              <a:off x="3733400" y="1377775"/>
              <a:ext cx="42950" cy="19375"/>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7" name="Google Shape;1757;p12"/>
            <p:cNvSpPr/>
            <p:nvPr/>
          </p:nvSpPr>
          <p:spPr>
            <a:xfrm>
              <a:off x="3340325" y="1364300"/>
              <a:ext cx="161625" cy="55575"/>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8" name="Google Shape;1758;p12"/>
            <p:cNvSpPr/>
            <p:nvPr/>
          </p:nvSpPr>
          <p:spPr>
            <a:xfrm>
              <a:off x="3405125" y="1533500"/>
              <a:ext cx="238225" cy="68200"/>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9" name="Google Shape;1759;p12"/>
            <p:cNvSpPr/>
            <p:nvPr/>
          </p:nvSpPr>
          <p:spPr>
            <a:xfrm>
              <a:off x="396900" y="2062925"/>
              <a:ext cx="184350" cy="76092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0" name="Google Shape;1760;p12"/>
            <p:cNvSpPr/>
            <p:nvPr/>
          </p:nvSpPr>
          <p:spPr>
            <a:xfrm>
              <a:off x="328725" y="1041100"/>
              <a:ext cx="351000" cy="772700"/>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1" name="Google Shape;1761;p12"/>
            <p:cNvSpPr/>
            <p:nvPr/>
          </p:nvSpPr>
          <p:spPr>
            <a:xfrm>
              <a:off x="3187975" y="1455225"/>
              <a:ext cx="118700" cy="109425"/>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2" name="Google Shape;1762;p12"/>
            <p:cNvSpPr/>
            <p:nvPr/>
          </p:nvSpPr>
          <p:spPr>
            <a:xfrm>
              <a:off x="434775" y="1035200"/>
              <a:ext cx="10125" cy="11825"/>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3" name="Google Shape;1763;p12"/>
            <p:cNvSpPr/>
            <p:nvPr/>
          </p:nvSpPr>
          <p:spPr>
            <a:xfrm>
              <a:off x="577850" y="270950"/>
              <a:ext cx="194475" cy="158250"/>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4" name="Google Shape;1764;p12"/>
            <p:cNvSpPr/>
            <p:nvPr/>
          </p:nvSpPr>
          <p:spPr>
            <a:xfrm>
              <a:off x="328725" y="961125"/>
              <a:ext cx="417500" cy="928425"/>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5" name="Google Shape;1765;p12"/>
            <p:cNvSpPr/>
            <p:nvPr/>
          </p:nvSpPr>
          <p:spPr>
            <a:xfrm>
              <a:off x="554300" y="238125"/>
              <a:ext cx="479775" cy="203700"/>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6" name="Google Shape;1766;p12"/>
            <p:cNvSpPr/>
            <p:nvPr/>
          </p:nvSpPr>
          <p:spPr>
            <a:xfrm>
              <a:off x="812700" y="238125"/>
              <a:ext cx="198650" cy="136375"/>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7" name="Google Shape;1767;p12"/>
            <p:cNvSpPr/>
            <p:nvPr/>
          </p:nvSpPr>
          <p:spPr>
            <a:xfrm>
              <a:off x="3282250" y="332375"/>
              <a:ext cx="417500" cy="425925"/>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8" name="Google Shape;1768;p12"/>
            <p:cNvSpPr/>
            <p:nvPr/>
          </p:nvSpPr>
          <p:spPr>
            <a:xfrm>
              <a:off x="1163675" y="316400"/>
              <a:ext cx="196150" cy="86700"/>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9" name="Google Shape;1769;p12"/>
            <p:cNvSpPr/>
            <p:nvPr/>
          </p:nvSpPr>
          <p:spPr>
            <a:xfrm>
              <a:off x="1182200" y="340800"/>
              <a:ext cx="14325" cy="6750"/>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0" name="Google Shape;1770;p12"/>
            <p:cNvSpPr/>
            <p:nvPr/>
          </p:nvSpPr>
          <p:spPr>
            <a:xfrm>
              <a:off x="1322750" y="339950"/>
              <a:ext cx="7600" cy="38750"/>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1" name="Google Shape;1771;p12"/>
            <p:cNvSpPr/>
            <p:nvPr/>
          </p:nvSpPr>
          <p:spPr>
            <a:xfrm>
              <a:off x="1311825" y="347525"/>
              <a:ext cx="5900" cy="21075"/>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2" name="Google Shape;1772;p12"/>
            <p:cNvSpPr/>
            <p:nvPr/>
          </p:nvSpPr>
          <p:spPr>
            <a:xfrm>
              <a:off x="1075300" y="284400"/>
              <a:ext cx="87575" cy="75775"/>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3" name="Google Shape;1773;p12"/>
            <p:cNvSpPr/>
            <p:nvPr/>
          </p:nvSpPr>
          <p:spPr>
            <a:xfrm>
              <a:off x="3745175" y="1413975"/>
              <a:ext cx="31175" cy="15175"/>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4" name="Google Shape;1774;p12"/>
            <p:cNvSpPr/>
            <p:nvPr/>
          </p:nvSpPr>
          <p:spPr>
            <a:xfrm>
              <a:off x="3255300" y="2000625"/>
              <a:ext cx="521050" cy="741575"/>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5" name="Google Shape;1775;p12"/>
            <p:cNvSpPr/>
            <p:nvPr/>
          </p:nvSpPr>
          <p:spPr>
            <a:xfrm>
              <a:off x="3169450" y="1194275"/>
              <a:ext cx="606900" cy="726425"/>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6" name="Google Shape;1776;p12"/>
            <p:cNvSpPr/>
            <p:nvPr/>
          </p:nvSpPr>
          <p:spPr>
            <a:xfrm>
              <a:off x="1181350" y="352575"/>
              <a:ext cx="14350" cy="7600"/>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7" name="Google Shape;1777;p12"/>
            <p:cNvSpPr/>
            <p:nvPr/>
          </p:nvSpPr>
          <p:spPr>
            <a:xfrm>
              <a:off x="3756950" y="1480475"/>
              <a:ext cx="19400" cy="8425"/>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8" name="Google Shape;1778;p12"/>
            <p:cNvSpPr/>
            <p:nvPr/>
          </p:nvSpPr>
          <p:spPr>
            <a:xfrm>
              <a:off x="3750225" y="1433325"/>
              <a:ext cx="26125" cy="14325"/>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9" name="Google Shape;1779;p12"/>
            <p:cNvSpPr/>
            <p:nvPr/>
          </p:nvSpPr>
          <p:spPr>
            <a:xfrm>
              <a:off x="3766225" y="1498975"/>
              <a:ext cx="10125" cy="8450"/>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0" name="Google Shape;1780;p12"/>
            <p:cNvSpPr/>
            <p:nvPr/>
          </p:nvSpPr>
          <p:spPr>
            <a:xfrm>
              <a:off x="3769575" y="2203475"/>
              <a:ext cx="6775" cy="14350"/>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1" name="Google Shape;1781;p12"/>
            <p:cNvSpPr/>
            <p:nvPr/>
          </p:nvSpPr>
          <p:spPr>
            <a:xfrm>
              <a:off x="2059250" y="2761525"/>
              <a:ext cx="9275" cy="15175"/>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2" name="Google Shape;1782;p12"/>
            <p:cNvSpPr/>
            <p:nvPr/>
          </p:nvSpPr>
          <p:spPr>
            <a:xfrm>
              <a:off x="3767900" y="2217800"/>
              <a:ext cx="8450" cy="25275"/>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3" name="Google Shape;1783;p12"/>
            <p:cNvSpPr/>
            <p:nvPr/>
          </p:nvSpPr>
          <p:spPr>
            <a:xfrm>
              <a:off x="429725" y="2388650"/>
              <a:ext cx="132175" cy="129650"/>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4" name="Google Shape;1784;p12"/>
            <p:cNvSpPr/>
            <p:nvPr/>
          </p:nvSpPr>
          <p:spPr>
            <a:xfrm>
              <a:off x="1768875" y="2760700"/>
              <a:ext cx="12650" cy="16000"/>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5" name="Google Shape;1785;p12"/>
            <p:cNvSpPr/>
            <p:nvPr/>
          </p:nvSpPr>
          <p:spPr>
            <a:xfrm>
              <a:off x="1741075" y="2721975"/>
              <a:ext cx="61475" cy="64000"/>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6" name="Google Shape;1786;p12"/>
            <p:cNvSpPr/>
            <p:nvPr/>
          </p:nvSpPr>
          <p:spPr>
            <a:xfrm>
              <a:off x="1811800" y="2723650"/>
              <a:ext cx="68200" cy="64000"/>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7" name="Google Shape;1787;p12"/>
            <p:cNvSpPr/>
            <p:nvPr/>
          </p:nvSpPr>
          <p:spPr>
            <a:xfrm>
              <a:off x="1839575" y="2762375"/>
              <a:ext cx="14325" cy="16025"/>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8" name="Google Shape;1788;p12"/>
            <p:cNvSpPr/>
            <p:nvPr/>
          </p:nvSpPr>
          <p:spPr>
            <a:xfrm>
              <a:off x="1919525" y="2800250"/>
              <a:ext cx="4225" cy="23600"/>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9" name="Google Shape;1789;p12"/>
            <p:cNvSpPr/>
            <p:nvPr/>
          </p:nvSpPr>
          <p:spPr>
            <a:xfrm>
              <a:off x="1775600" y="2796875"/>
              <a:ext cx="64825" cy="26975"/>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0" name="Google Shape;1790;p12"/>
            <p:cNvSpPr/>
            <p:nvPr/>
          </p:nvSpPr>
          <p:spPr>
            <a:xfrm>
              <a:off x="528200" y="2421475"/>
              <a:ext cx="15175" cy="10125"/>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1" name="Google Shape;1791;p12"/>
            <p:cNvSpPr/>
            <p:nvPr/>
          </p:nvSpPr>
          <p:spPr>
            <a:xfrm>
              <a:off x="1885850" y="2721975"/>
              <a:ext cx="63150" cy="68200"/>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2" name="Google Shape;1792;p12"/>
            <p:cNvSpPr/>
            <p:nvPr/>
          </p:nvSpPr>
          <p:spPr>
            <a:xfrm>
              <a:off x="1984350" y="2761525"/>
              <a:ext cx="14325" cy="15175"/>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3" name="Google Shape;1793;p12"/>
            <p:cNvSpPr/>
            <p:nvPr/>
          </p:nvSpPr>
          <p:spPr>
            <a:xfrm>
              <a:off x="197340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4" name="Google Shape;1794;p12"/>
            <p:cNvSpPr/>
            <p:nvPr/>
          </p:nvSpPr>
          <p:spPr>
            <a:xfrm>
              <a:off x="1915325" y="2794350"/>
              <a:ext cx="69050" cy="29500"/>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5" name="Google Shape;1795;p12"/>
            <p:cNvSpPr/>
            <p:nvPr/>
          </p:nvSpPr>
          <p:spPr>
            <a:xfrm>
              <a:off x="2033150" y="2721975"/>
              <a:ext cx="65675" cy="66525"/>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6" name="Google Shape;1796;p12"/>
            <p:cNvSpPr/>
            <p:nvPr/>
          </p:nvSpPr>
          <p:spPr>
            <a:xfrm>
              <a:off x="1913625" y="2764050"/>
              <a:ext cx="10125" cy="1350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7" name="Google Shape;1797;p12"/>
            <p:cNvSpPr/>
            <p:nvPr/>
          </p:nvSpPr>
          <p:spPr>
            <a:xfrm>
              <a:off x="1959075" y="2722825"/>
              <a:ext cx="63175" cy="66500"/>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8" name="Google Shape;1798;p12"/>
            <p:cNvSpPr/>
            <p:nvPr/>
          </p:nvSpPr>
          <p:spPr>
            <a:xfrm>
              <a:off x="1895950" y="2673150"/>
              <a:ext cx="69900" cy="4380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9" name="Google Shape;1799;p12"/>
            <p:cNvSpPr/>
            <p:nvPr/>
          </p:nvSpPr>
          <p:spPr>
            <a:xfrm>
              <a:off x="1847975" y="2798575"/>
              <a:ext cx="64000" cy="25275"/>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0" name="Google Shape;1800;p12"/>
            <p:cNvSpPr/>
            <p:nvPr/>
          </p:nvSpPr>
          <p:spPr>
            <a:xfrm>
              <a:off x="457500" y="2411375"/>
              <a:ext cx="14325" cy="12650"/>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1" name="Google Shape;1801;p12"/>
            <p:cNvSpPr/>
            <p:nvPr/>
          </p:nvSpPr>
          <p:spPr>
            <a:xfrm>
              <a:off x="438125" y="2432425"/>
              <a:ext cx="19400" cy="6750"/>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2" name="Google Shape;1802;p12"/>
            <p:cNvSpPr/>
            <p:nvPr/>
          </p:nvSpPr>
          <p:spPr>
            <a:xfrm>
              <a:off x="408675" y="2075550"/>
              <a:ext cx="73250" cy="76625"/>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3" name="Google Shape;1803;p12"/>
            <p:cNvSpPr/>
            <p:nvPr/>
          </p:nvSpPr>
          <p:spPr>
            <a:xfrm>
              <a:off x="485275" y="2399600"/>
              <a:ext cx="6750" cy="16850"/>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4" name="Google Shape;1804;p12"/>
            <p:cNvSpPr/>
            <p:nvPr/>
          </p:nvSpPr>
          <p:spPr>
            <a:xfrm>
              <a:off x="483575" y="2424850"/>
              <a:ext cx="49700" cy="49700"/>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5" name="Google Shape;1805;p12"/>
            <p:cNvSpPr/>
            <p:nvPr/>
          </p:nvSpPr>
          <p:spPr>
            <a:xfrm>
              <a:off x="522300" y="2491350"/>
              <a:ext cx="9275" cy="6750"/>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6" name="Google Shape;1806;p12"/>
            <p:cNvSpPr/>
            <p:nvPr/>
          </p:nvSpPr>
          <p:spPr>
            <a:xfrm>
              <a:off x="519775" y="2663900"/>
              <a:ext cx="10125" cy="1350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7" name="Google Shape;1807;p12"/>
            <p:cNvSpPr/>
            <p:nvPr/>
          </p:nvSpPr>
          <p:spPr>
            <a:xfrm>
              <a:off x="539975" y="2774150"/>
              <a:ext cx="9300" cy="11825"/>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8" name="Google Shape;1808;p12"/>
            <p:cNvSpPr/>
            <p:nvPr/>
          </p:nvSpPr>
          <p:spPr>
            <a:xfrm>
              <a:off x="529875" y="2721125"/>
              <a:ext cx="10975" cy="12650"/>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9" name="Google Shape;1809;p12"/>
            <p:cNvSpPr/>
            <p:nvPr/>
          </p:nvSpPr>
          <p:spPr>
            <a:xfrm>
              <a:off x="529025" y="2693350"/>
              <a:ext cx="10150" cy="11825"/>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0" name="Google Shape;1810;p12"/>
            <p:cNvSpPr/>
            <p:nvPr/>
          </p:nvSpPr>
          <p:spPr>
            <a:xfrm>
              <a:off x="1499525" y="2611700"/>
              <a:ext cx="1114425" cy="212150"/>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1" name="Google Shape;1811;p12"/>
            <p:cNvSpPr/>
            <p:nvPr/>
          </p:nvSpPr>
          <p:spPr>
            <a:xfrm>
              <a:off x="2360575" y="2793525"/>
              <a:ext cx="64000" cy="30325"/>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2" name="Google Shape;1812;p12"/>
            <p:cNvSpPr/>
            <p:nvPr/>
          </p:nvSpPr>
          <p:spPr>
            <a:xfrm>
              <a:off x="536625" y="2751425"/>
              <a:ext cx="10125" cy="10125"/>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3" name="Google Shape;1813;p12"/>
            <p:cNvSpPr/>
            <p:nvPr/>
          </p:nvSpPr>
          <p:spPr>
            <a:xfrm>
              <a:off x="545875" y="2804450"/>
              <a:ext cx="9275" cy="14350"/>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814" name="Google Shape;1814;p12"/>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95A5A6"/>
        </a:solidFill>
      </p:bgPr>
    </p:bg>
    <p:spTree>
      <p:nvGrpSpPr>
        <p:cNvPr id="207" name="Shape 207"/>
        <p:cNvGrpSpPr/>
        <p:nvPr/>
      </p:nvGrpSpPr>
      <p:grpSpPr>
        <a:xfrm>
          <a:off x="0" y="0"/>
          <a:ext cx="0" cy="0"/>
          <a:chOff x="0" y="0"/>
          <a:chExt cx="0" cy="0"/>
        </a:xfrm>
      </p:grpSpPr>
      <p:grpSp>
        <p:nvGrpSpPr>
          <p:cNvPr id="208" name="Google Shape;208;p3"/>
          <p:cNvGrpSpPr/>
          <p:nvPr/>
        </p:nvGrpSpPr>
        <p:grpSpPr>
          <a:xfrm>
            <a:off x="92" y="10"/>
            <a:ext cx="9152065" cy="6864065"/>
            <a:chOff x="3843650" y="238125"/>
            <a:chExt cx="3447625" cy="2585725"/>
          </a:xfrm>
        </p:grpSpPr>
        <p:sp>
          <p:nvSpPr>
            <p:cNvPr id="209" name="Google Shape;209;p3"/>
            <p:cNvSpPr/>
            <p:nvPr/>
          </p:nvSpPr>
          <p:spPr>
            <a:xfrm>
              <a:off x="4904200" y="1929925"/>
              <a:ext cx="1327375" cy="316500"/>
            </a:xfrm>
            <a:custGeom>
              <a:rect b="b" l="l" r="r" t="t"/>
              <a:pathLst>
                <a:path extrusionOk="0" h="12660" w="53095">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0" name="Google Shape;210;p3"/>
            <p:cNvSpPr/>
            <p:nvPr/>
          </p:nvSpPr>
          <p:spPr>
            <a:xfrm>
              <a:off x="5562400" y="1903850"/>
              <a:ext cx="15175" cy="15175"/>
            </a:xfrm>
            <a:custGeom>
              <a:rect b="b" l="l" r="r" t="t"/>
              <a:pathLst>
                <a:path extrusionOk="0" h="607" w="607">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1" name="Google Shape;211;p3"/>
            <p:cNvSpPr/>
            <p:nvPr/>
          </p:nvSpPr>
          <p:spPr>
            <a:xfrm>
              <a:off x="5150825" y="2276725"/>
              <a:ext cx="837500" cy="7600"/>
            </a:xfrm>
            <a:custGeom>
              <a:rect b="b" l="l" r="r" t="t"/>
              <a:pathLst>
                <a:path extrusionOk="0" h="304" w="3350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2" name="Google Shape;212;p3"/>
            <p:cNvSpPr/>
            <p:nvPr/>
          </p:nvSpPr>
          <p:spPr>
            <a:xfrm>
              <a:off x="6030400" y="634550"/>
              <a:ext cx="6750" cy="14350"/>
            </a:xfrm>
            <a:custGeom>
              <a:rect b="b" l="l" r="r" t="t"/>
              <a:pathLst>
                <a:path extrusionOk="0" h="574" w="27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3" name="Google Shape;213;p3"/>
            <p:cNvSpPr/>
            <p:nvPr/>
          </p:nvSpPr>
          <p:spPr>
            <a:xfrm>
              <a:off x="5362925" y="2780900"/>
              <a:ext cx="430975" cy="42950"/>
            </a:xfrm>
            <a:custGeom>
              <a:rect b="b" l="l" r="r" t="t"/>
              <a:pathLst>
                <a:path extrusionOk="0" h="1718" w="17239">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4" name="Google Shape;214;p3"/>
            <p:cNvSpPr/>
            <p:nvPr/>
          </p:nvSpPr>
          <p:spPr>
            <a:xfrm>
              <a:off x="4575925" y="2354150"/>
              <a:ext cx="326625" cy="469700"/>
            </a:xfrm>
            <a:custGeom>
              <a:rect b="b" l="l" r="r" t="t"/>
              <a:pathLst>
                <a:path extrusionOk="0" h="18788" w="13065">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5" name="Google Shape;215;p3"/>
            <p:cNvSpPr/>
            <p:nvPr/>
          </p:nvSpPr>
          <p:spPr>
            <a:xfrm>
              <a:off x="4839400" y="1865975"/>
              <a:ext cx="1471300" cy="15175"/>
            </a:xfrm>
            <a:custGeom>
              <a:rect b="b" l="l" r="r" t="t"/>
              <a:pathLst>
                <a:path extrusionOk="0" h="607" w="58852">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6" name="Google Shape;216;p3"/>
            <p:cNvSpPr/>
            <p:nvPr/>
          </p:nvSpPr>
          <p:spPr>
            <a:xfrm>
              <a:off x="6021975" y="655600"/>
              <a:ext cx="8450" cy="16850"/>
            </a:xfrm>
            <a:custGeom>
              <a:rect b="b" l="l" r="r" t="t"/>
              <a:pathLst>
                <a:path extrusionOk="0" h="674" w="338">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7" name="Google Shape;217;p3"/>
            <p:cNvSpPr/>
            <p:nvPr/>
          </p:nvSpPr>
          <p:spPr>
            <a:xfrm>
              <a:off x="6037975" y="610975"/>
              <a:ext cx="7600" cy="13500"/>
            </a:xfrm>
            <a:custGeom>
              <a:rect b="b" l="l" r="r" t="t"/>
              <a:pathLst>
                <a:path extrusionOk="0" h="540" w="304">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8" name="Google Shape;218;p3"/>
            <p:cNvSpPr/>
            <p:nvPr/>
          </p:nvSpPr>
          <p:spPr>
            <a:xfrm>
              <a:off x="6859475" y="2144575"/>
              <a:ext cx="111975" cy="69875"/>
            </a:xfrm>
            <a:custGeom>
              <a:rect b="b" l="l" r="r" t="t"/>
              <a:pathLst>
                <a:path extrusionOk="0" h="2795" w="4479">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9" name="Google Shape;219;p3"/>
            <p:cNvSpPr/>
            <p:nvPr/>
          </p:nvSpPr>
          <p:spPr>
            <a:xfrm>
              <a:off x="7089250" y="1504875"/>
              <a:ext cx="114500" cy="168375"/>
            </a:xfrm>
            <a:custGeom>
              <a:rect b="b" l="l" r="r" t="t"/>
              <a:pathLst>
                <a:path extrusionOk="0" h="6735" w="458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0" name="Google Shape;220;p3"/>
            <p:cNvSpPr/>
            <p:nvPr/>
          </p:nvSpPr>
          <p:spPr>
            <a:xfrm>
              <a:off x="6601075" y="2117625"/>
              <a:ext cx="520200" cy="617850"/>
            </a:xfrm>
            <a:custGeom>
              <a:rect b="b" l="l" r="r" t="t"/>
              <a:pathLst>
                <a:path extrusionOk="0" h="24714" w="20808">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1" name="Google Shape;221;p3"/>
            <p:cNvSpPr/>
            <p:nvPr/>
          </p:nvSpPr>
          <p:spPr>
            <a:xfrm>
              <a:off x="6923450" y="1426600"/>
              <a:ext cx="69875" cy="218850"/>
            </a:xfrm>
            <a:custGeom>
              <a:rect b="b" l="l" r="r" t="t"/>
              <a:pathLst>
                <a:path extrusionOk="0" h="8754" w="2795">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2" name="Google Shape;222;p3"/>
            <p:cNvSpPr/>
            <p:nvPr/>
          </p:nvSpPr>
          <p:spPr>
            <a:xfrm>
              <a:off x="6956275" y="2530075"/>
              <a:ext cx="74925" cy="111125"/>
            </a:xfrm>
            <a:custGeom>
              <a:rect b="b" l="l" r="r" t="t"/>
              <a:pathLst>
                <a:path extrusionOk="0" h="4445" w="2997">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3" name="Google Shape;223;p3"/>
            <p:cNvSpPr/>
            <p:nvPr/>
          </p:nvSpPr>
          <p:spPr>
            <a:xfrm>
              <a:off x="6645675" y="2190850"/>
              <a:ext cx="331650" cy="88425"/>
            </a:xfrm>
            <a:custGeom>
              <a:rect b="b" l="l" r="r" t="t"/>
              <a:pathLst>
                <a:path extrusionOk="0" h="3537" w="13266">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4" name="Google Shape;224;p3"/>
            <p:cNvSpPr/>
            <p:nvPr/>
          </p:nvSpPr>
          <p:spPr>
            <a:xfrm>
              <a:off x="7052225" y="2597400"/>
              <a:ext cx="16000" cy="8450"/>
            </a:xfrm>
            <a:custGeom>
              <a:rect b="b" l="l" r="r" t="t"/>
              <a:pathLst>
                <a:path extrusionOk="0" h="338" w="64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5" name="Google Shape;225;p3"/>
            <p:cNvSpPr/>
            <p:nvPr/>
          </p:nvSpPr>
          <p:spPr>
            <a:xfrm>
              <a:off x="7051375" y="2588975"/>
              <a:ext cx="11800" cy="7600"/>
            </a:xfrm>
            <a:custGeom>
              <a:rect b="b" l="l" r="r" t="t"/>
              <a:pathLst>
                <a:path extrusionOk="0" h="304" w="472">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6" name="Google Shape;226;p3"/>
            <p:cNvSpPr/>
            <p:nvPr/>
          </p:nvSpPr>
          <p:spPr>
            <a:xfrm>
              <a:off x="7026125" y="2567950"/>
              <a:ext cx="60625" cy="54725"/>
            </a:xfrm>
            <a:custGeom>
              <a:rect b="b" l="l" r="r" t="t"/>
              <a:pathLst>
                <a:path extrusionOk="0" h="2189" w="2425">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7" name="Google Shape;227;p3"/>
            <p:cNvSpPr/>
            <p:nvPr/>
          </p:nvSpPr>
          <p:spPr>
            <a:xfrm>
              <a:off x="4553200" y="2754800"/>
              <a:ext cx="129650" cy="69050"/>
            </a:xfrm>
            <a:custGeom>
              <a:rect b="b" l="l" r="r" t="t"/>
              <a:pathLst>
                <a:path extrusionOk="0" h="2762" w="5186">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8" name="Google Shape;228;p3"/>
            <p:cNvSpPr/>
            <p:nvPr/>
          </p:nvSpPr>
          <p:spPr>
            <a:xfrm>
              <a:off x="7039600" y="1471200"/>
              <a:ext cx="157425" cy="198675"/>
            </a:xfrm>
            <a:custGeom>
              <a:rect b="b" l="l" r="r" t="t"/>
              <a:pathLst>
                <a:path extrusionOk="0" h="7947" w="6297">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9" name="Google Shape;229;p3"/>
            <p:cNvSpPr/>
            <p:nvPr/>
          </p:nvSpPr>
          <p:spPr>
            <a:xfrm>
              <a:off x="6976475" y="2197600"/>
              <a:ext cx="36200" cy="117850"/>
            </a:xfrm>
            <a:custGeom>
              <a:rect b="b" l="l" r="r" t="t"/>
              <a:pathLst>
                <a:path extrusionOk="0" h="4714" w="1448">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0" name="Google Shape;230;p3"/>
            <p:cNvSpPr/>
            <p:nvPr/>
          </p:nvSpPr>
          <p:spPr>
            <a:xfrm>
              <a:off x="6639775" y="2213575"/>
              <a:ext cx="167525" cy="44650"/>
            </a:xfrm>
            <a:custGeom>
              <a:rect b="b" l="l" r="r" t="t"/>
              <a:pathLst>
                <a:path extrusionOk="0" h="1786" w="6701">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1" name="Google Shape;231;p3"/>
            <p:cNvSpPr/>
            <p:nvPr/>
          </p:nvSpPr>
          <p:spPr>
            <a:xfrm>
              <a:off x="6685250" y="2227900"/>
              <a:ext cx="282825" cy="132175"/>
            </a:xfrm>
            <a:custGeom>
              <a:rect b="b" l="l" r="r" t="t"/>
              <a:pathLst>
                <a:path extrusionOk="0" h="5287" w="11313">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2" name="Google Shape;232;p3"/>
            <p:cNvSpPr/>
            <p:nvPr/>
          </p:nvSpPr>
          <p:spPr>
            <a:xfrm>
              <a:off x="6644000" y="2278400"/>
              <a:ext cx="31150" cy="121225"/>
            </a:xfrm>
            <a:custGeom>
              <a:rect b="b" l="l" r="r" t="t"/>
              <a:pathLst>
                <a:path extrusionOk="0" h="4849" w="1246">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3" name="Google Shape;233;p3"/>
            <p:cNvSpPr/>
            <p:nvPr/>
          </p:nvSpPr>
          <p:spPr>
            <a:xfrm>
              <a:off x="6672625" y="2313750"/>
              <a:ext cx="334175" cy="88400"/>
            </a:xfrm>
            <a:custGeom>
              <a:rect b="b" l="l" r="r" t="t"/>
              <a:pathLst>
                <a:path extrusionOk="0" h="3536" w="13367">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4" name="Google Shape;234;p3"/>
            <p:cNvSpPr/>
            <p:nvPr/>
          </p:nvSpPr>
          <p:spPr>
            <a:xfrm>
              <a:off x="6762675" y="2487150"/>
              <a:ext cx="15175" cy="24425"/>
            </a:xfrm>
            <a:custGeom>
              <a:rect b="b" l="l" r="r" t="t"/>
              <a:pathLst>
                <a:path extrusionOk="0" h="977" w="607">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5" name="Google Shape;235;p3"/>
            <p:cNvSpPr/>
            <p:nvPr/>
          </p:nvSpPr>
          <p:spPr>
            <a:xfrm>
              <a:off x="7013500" y="2429050"/>
              <a:ext cx="7600" cy="5925"/>
            </a:xfrm>
            <a:custGeom>
              <a:rect b="b" l="l" r="r" t="t"/>
              <a:pathLst>
                <a:path extrusionOk="0" h="237" w="304">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6" name="Google Shape;236;p3"/>
            <p:cNvSpPr/>
            <p:nvPr/>
          </p:nvSpPr>
          <p:spPr>
            <a:xfrm>
              <a:off x="7026975" y="2478725"/>
              <a:ext cx="15175" cy="27800"/>
            </a:xfrm>
            <a:custGeom>
              <a:rect b="b" l="l" r="r" t="t"/>
              <a:pathLst>
                <a:path extrusionOk="0" h="1112" w="607">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7" name="Google Shape;237;p3"/>
            <p:cNvSpPr/>
            <p:nvPr/>
          </p:nvSpPr>
          <p:spPr>
            <a:xfrm>
              <a:off x="7005925" y="2460200"/>
              <a:ext cx="58950" cy="57275"/>
            </a:xfrm>
            <a:custGeom>
              <a:rect b="b" l="l" r="r" t="t"/>
              <a:pathLst>
                <a:path extrusionOk="0" h="2291" w="2358">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8" name="Google Shape;238;p3"/>
            <p:cNvSpPr/>
            <p:nvPr/>
          </p:nvSpPr>
          <p:spPr>
            <a:xfrm>
              <a:off x="6926800" y="2425700"/>
              <a:ext cx="63150" cy="54725"/>
            </a:xfrm>
            <a:custGeom>
              <a:rect b="b" l="l" r="r" t="t"/>
              <a:pathLst>
                <a:path extrusionOk="0" h="2189" w="2526">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9" name="Google Shape;239;p3"/>
            <p:cNvSpPr/>
            <p:nvPr/>
          </p:nvSpPr>
          <p:spPr>
            <a:xfrm>
              <a:off x="6867875" y="2439150"/>
              <a:ext cx="63175" cy="58125"/>
            </a:xfrm>
            <a:custGeom>
              <a:rect b="b" l="l" r="r" t="t"/>
              <a:pathLst>
                <a:path extrusionOk="0" h="2325" w="2527">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0" name="Google Shape;240;p3"/>
            <p:cNvSpPr/>
            <p:nvPr/>
          </p:nvSpPr>
          <p:spPr>
            <a:xfrm>
              <a:off x="7017700" y="2426525"/>
              <a:ext cx="12650" cy="31175"/>
            </a:xfrm>
            <a:custGeom>
              <a:rect b="b" l="l" r="r" t="t"/>
              <a:pathLst>
                <a:path extrusionOk="0" h="1247" w="506">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1" name="Google Shape;241;p3"/>
            <p:cNvSpPr/>
            <p:nvPr/>
          </p:nvSpPr>
          <p:spPr>
            <a:xfrm>
              <a:off x="6901550" y="2507350"/>
              <a:ext cx="16025" cy="27800"/>
            </a:xfrm>
            <a:custGeom>
              <a:rect b="b" l="l" r="r" t="t"/>
              <a:pathLst>
                <a:path extrusionOk="0" h="1112" w="641">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2" name="Google Shape;242;p3"/>
            <p:cNvSpPr/>
            <p:nvPr/>
          </p:nvSpPr>
          <p:spPr>
            <a:xfrm>
              <a:off x="6878825" y="2490500"/>
              <a:ext cx="63150" cy="55575"/>
            </a:xfrm>
            <a:custGeom>
              <a:rect b="b" l="l" r="r" t="t"/>
              <a:pathLst>
                <a:path extrusionOk="0" h="2223" w="2526">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3" name="Google Shape;243;p3"/>
            <p:cNvSpPr/>
            <p:nvPr/>
          </p:nvSpPr>
          <p:spPr>
            <a:xfrm>
              <a:off x="7032850" y="2440000"/>
              <a:ext cx="5925" cy="6750"/>
            </a:xfrm>
            <a:custGeom>
              <a:rect b="b" l="l" r="r" t="t"/>
              <a:pathLst>
                <a:path extrusionOk="0" h="270" w="237">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4" name="Google Shape;244;p3"/>
            <p:cNvSpPr/>
            <p:nvPr/>
          </p:nvSpPr>
          <p:spPr>
            <a:xfrm>
              <a:off x="6807275" y="1085700"/>
              <a:ext cx="484000" cy="586700"/>
            </a:xfrm>
            <a:custGeom>
              <a:rect b="b" l="l" r="r" t="t"/>
              <a:pathLst>
                <a:path extrusionOk="0" h="23468" w="1936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5" name="Google Shape;245;p3"/>
            <p:cNvSpPr/>
            <p:nvPr/>
          </p:nvSpPr>
          <p:spPr>
            <a:xfrm>
              <a:off x="6964675" y="2496400"/>
              <a:ext cx="14350" cy="8450"/>
            </a:xfrm>
            <a:custGeom>
              <a:rect b="b" l="l" r="r" t="t"/>
              <a:pathLst>
                <a:path extrusionOk="0" h="338" w="574">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6" name="Google Shape;246;p3"/>
            <p:cNvSpPr/>
            <p:nvPr/>
          </p:nvSpPr>
          <p:spPr>
            <a:xfrm>
              <a:off x="7014350" y="2516600"/>
              <a:ext cx="60625" cy="54725"/>
            </a:xfrm>
            <a:custGeom>
              <a:rect b="b" l="l" r="r" t="t"/>
              <a:pathLst>
                <a:path extrusionOk="0" h="2189" w="2425">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7" name="Google Shape;247;p3"/>
            <p:cNvSpPr/>
            <p:nvPr/>
          </p:nvSpPr>
          <p:spPr>
            <a:xfrm>
              <a:off x="6044700" y="589950"/>
              <a:ext cx="8450" cy="13475"/>
            </a:xfrm>
            <a:custGeom>
              <a:rect b="b" l="l" r="r" t="t"/>
              <a:pathLst>
                <a:path extrusionOk="0" h="539" w="338">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8" name="Google Shape;248;p3"/>
            <p:cNvSpPr/>
            <p:nvPr/>
          </p:nvSpPr>
          <p:spPr>
            <a:xfrm>
              <a:off x="6754250" y="2521650"/>
              <a:ext cx="64850" cy="53900"/>
            </a:xfrm>
            <a:custGeom>
              <a:rect b="b" l="l" r="r" t="t"/>
              <a:pathLst>
                <a:path extrusionOk="0" h="2156" w="2594">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9" name="Google Shape;249;p3"/>
            <p:cNvSpPr/>
            <p:nvPr/>
          </p:nvSpPr>
          <p:spPr>
            <a:xfrm>
              <a:off x="6746675" y="2465250"/>
              <a:ext cx="58100" cy="58100"/>
            </a:xfrm>
            <a:custGeom>
              <a:rect b="b" l="l" r="r" t="t"/>
              <a:pathLst>
                <a:path extrusionOk="0" h="2324" w="2324">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0" name="Google Shape;250;p3"/>
            <p:cNvSpPr/>
            <p:nvPr/>
          </p:nvSpPr>
          <p:spPr>
            <a:xfrm>
              <a:off x="6794650" y="2591500"/>
              <a:ext cx="11825" cy="24450"/>
            </a:xfrm>
            <a:custGeom>
              <a:rect b="b" l="l" r="r" t="t"/>
              <a:pathLst>
                <a:path extrusionOk="0" h="978" w="473">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1" name="Google Shape;251;p3"/>
            <p:cNvSpPr/>
            <p:nvPr/>
          </p:nvSpPr>
          <p:spPr>
            <a:xfrm>
              <a:off x="6770250" y="2573825"/>
              <a:ext cx="62300" cy="58100"/>
            </a:xfrm>
            <a:custGeom>
              <a:rect b="b" l="l" r="r" t="t"/>
              <a:pathLst>
                <a:path extrusionOk="0" h="2324" w="2492">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2" name="Google Shape;252;p3"/>
            <p:cNvSpPr/>
            <p:nvPr/>
          </p:nvSpPr>
          <p:spPr>
            <a:xfrm>
              <a:off x="6988250" y="2412225"/>
              <a:ext cx="64825" cy="58100"/>
            </a:xfrm>
            <a:custGeom>
              <a:rect b="b" l="l" r="r" t="t"/>
              <a:pathLst>
                <a:path extrusionOk="0" h="2324" w="2593">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3" name="Google Shape;253;p3"/>
            <p:cNvSpPr/>
            <p:nvPr/>
          </p:nvSpPr>
          <p:spPr>
            <a:xfrm>
              <a:off x="6893150" y="2546050"/>
              <a:ext cx="56400" cy="56425"/>
            </a:xfrm>
            <a:custGeom>
              <a:rect b="b" l="l" r="r" t="t"/>
              <a:pathLst>
                <a:path extrusionOk="0" h="2257" w="2256">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4" name="Google Shape;254;p3"/>
            <p:cNvSpPr/>
            <p:nvPr/>
          </p:nvSpPr>
          <p:spPr>
            <a:xfrm>
              <a:off x="6779500" y="2537650"/>
              <a:ext cx="16875" cy="23575"/>
            </a:xfrm>
            <a:custGeom>
              <a:rect b="b" l="l" r="r" t="t"/>
              <a:pathLst>
                <a:path extrusionOk="0" h="943" w="675">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5" name="Google Shape;255;p3"/>
            <p:cNvSpPr/>
            <p:nvPr/>
          </p:nvSpPr>
          <p:spPr>
            <a:xfrm>
              <a:off x="6819075" y="2507350"/>
              <a:ext cx="59775" cy="53875"/>
            </a:xfrm>
            <a:custGeom>
              <a:rect b="b" l="l" r="r" t="t"/>
              <a:pathLst>
                <a:path extrusionOk="0" h="2155" w="2391">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6" name="Google Shape;256;p3"/>
            <p:cNvSpPr/>
            <p:nvPr/>
          </p:nvSpPr>
          <p:spPr>
            <a:xfrm>
              <a:off x="6827475" y="2467775"/>
              <a:ext cx="15175" cy="29500"/>
            </a:xfrm>
            <a:custGeom>
              <a:rect b="b" l="l" r="r" t="t"/>
              <a:pathLst>
                <a:path extrusionOk="0" h="1180" w="607">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7" name="Google Shape;257;p3"/>
            <p:cNvSpPr/>
            <p:nvPr/>
          </p:nvSpPr>
          <p:spPr>
            <a:xfrm>
              <a:off x="6984050" y="2574675"/>
              <a:ext cx="27800" cy="22750"/>
            </a:xfrm>
            <a:custGeom>
              <a:rect b="b" l="l" r="r" t="t"/>
              <a:pathLst>
                <a:path extrusionOk="0" h="910" w="1112">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8" name="Google Shape;258;p3"/>
            <p:cNvSpPr/>
            <p:nvPr/>
          </p:nvSpPr>
          <p:spPr>
            <a:xfrm>
              <a:off x="6808975" y="2453475"/>
              <a:ext cx="55575" cy="55575"/>
            </a:xfrm>
            <a:custGeom>
              <a:rect b="b" l="l" r="r" t="t"/>
              <a:pathLst>
                <a:path extrusionOk="0" h="2223" w="2223">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9" name="Google Shape;259;p3"/>
            <p:cNvSpPr/>
            <p:nvPr/>
          </p:nvSpPr>
          <p:spPr>
            <a:xfrm>
              <a:off x="6914175" y="2562050"/>
              <a:ext cx="15175" cy="24425"/>
            </a:xfrm>
            <a:custGeom>
              <a:rect b="b" l="l" r="r" t="t"/>
              <a:pathLst>
                <a:path extrusionOk="0" h="977" w="607">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0" name="Google Shape;260;p3"/>
            <p:cNvSpPr/>
            <p:nvPr/>
          </p:nvSpPr>
          <p:spPr>
            <a:xfrm>
              <a:off x="6841800" y="2524175"/>
              <a:ext cx="14325" cy="21900"/>
            </a:xfrm>
            <a:custGeom>
              <a:rect b="b" l="l" r="r" t="t"/>
              <a:pathLst>
                <a:path extrusionOk="0" h="876" w="573">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1" name="Google Shape;261;p3"/>
            <p:cNvSpPr/>
            <p:nvPr/>
          </p:nvSpPr>
          <p:spPr>
            <a:xfrm>
              <a:off x="6716375" y="2637800"/>
              <a:ext cx="66525" cy="59800"/>
            </a:xfrm>
            <a:custGeom>
              <a:rect b="b" l="l" r="r" t="t"/>
              <a:pathLst>
                <a:path extrusionOk="0" h="2392" w="2661">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2" name="Google Shape;262;p3"/>
            <p:cNvSpPr/>
            <p:nvPr/>
          </p:nvSpPr>
          <p:spPr>
            <a:xfrm>
              <a:off x="6851050" y="2572150"/>
              <a:ext cx="24425" cy="21900"/>
            </a:xfrm>
            <a:custGeom>
              <a:rect b="b" l="l" r="r" t="t"/>
              <a:pathLst>
                <a:path extrusionOk="0" h="876" w="977">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3" name="Google Shape;263;p3"/>
            <p:cNvSpPr/>
            <p:nvPr/>
          </p:nvSpPr>
          <p:spPr>
            <a:xfrm>
              <a:off x="6775300" y="2626025"/>
              <a:ext cx="66525" cy="53050"/>
            </a:xfrm>
            <a:custGeom>
              <a:rect b="b" l="l" r="r" t="t"/>
              <a:pathLst>
                <a:path extrusionOk="0" h="2122" w="2661">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4" name="Google Shape;264;p3"/>
            <p:cNvSpPr/>
            <p:nvPr/>
          </p:nvSpPr>
          <p:spPr>
            <a:xfrm>
              <a:off x="6698700" y="2537650"/>
              <a:ext cx="58100" cy="48825"/>
            </a:xfrm>
            <a:custGeom>
              <a:rect b="b" l="l" r="r" t="t"/>
              <a:pathLst>
                <a:path extrusionOk="0" h="1953" w="2324">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5" name="Google Shape;265;p3"/>
            <p:cNvSpPr/>
            <p:nvPr/>
          </p:nvSpPr>
          <p:spPr>
            <a:xfrm>
              <a:off x="6740800" y="2658000"/>
              <a:ext cx="19375" cy="24450"/>
            </a:xfrm>
            <a:custGeom>
              <a:rect b="b" l="l" r="r" t="t"/>
              <a:pathLst>
                <a:path extrusionOk="0" h="978" w="775">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6" name="Google Shape;266;p3"/>
            <p:cNvSpPr/>
            <p:nvPr/>
          </p:nvSpPr>
          <p:spPr>
            <a:xfrm>
              <a:off x="6705450" y="2585625"/>
              <a:ext cx="62300" cy="57250"/>
            </a:xfrm>
            <a:custGeom>
              <a:rect b="b" l="l" r="r" t="t"/>
              <a:pathLst>
                <a:path extrusionOk="0" h="2290" w="2492">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7" name="Google Shape;267;p3"/>
            <p:cNvSpPr/>
            <p:nvPr/>
          </p:nvSpPr>
          <p:spPr>
            <a:xfrm>
              <a:off x="6806450" y="2643700"/>
              <a:ext cx="14325" cy="23600"/>
            </a:xfrm>
            <a:custGeom>
              <a:rect b="b" l="l" r="r" t="t"/>
              <a:pathLst>
                <a:path extrusionOk="0" h="944" w="573">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8" name="Google Shape;268;p3"/>
            <p:cNvSpPr/>
            <p:nvPr/>
          </p:nvSpPr>
          <p:spPr>
            <a:xfrm>
              <a:off x="6932700" y="2630225"/>
              <a:ext cx="5925" cy="5075"/>
            </a:xfrm>
            <a:custGeom>
              <a:rect b="b" l="l" r="r" t="t"/>
              <a:pathLst>
                <a:path extrusionOk="0" h="203" w="237">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9" name="Google Shape;269;p3"/>
            <p:cNvSpPr/>
            <p:nvPr/>
          </p:nvSpPr>
          <p:spPr>
            <a:xfrm>
              <a:off x="6903250" y="2595725"/>
              <a:ext cx="58925" cy="53875"/>
            </a:xfrm>
            <a:custGeom>
              <a:rect b="b" l="l" r="r" t="t"/>
              <a:pathLst>
                <a:path extrusionOk="0" h="2155" w="2357">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0" name="Google Shape;270;p3"/>
            <p:cNvSpPr/>
            <p:nvPr/>
          </p:nvSpPr>
          <p:spPr>
            <a:xfrm>
              <a:off x="6844325" y="2609175"/>
              <a:ext cx="64000" cy="55600"/>
            </a:xfrm>
            <a:custGeom>
              <a:rect b="b" l="l" r="r" t="t"/>
              <a:pathLst>
                <a:path extrusionOk="0" h="2224" w="256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1" name="Google Shape;271;p3"/>
            <p:cNvSpPr/>
            <p:nvPr/>
          </p:nvSpPr>
          <p:spPr>
            <a:xfrm>
              <a:off x="6835050" y="2561200"/>
              <a:ext cx="56425" cy="55575"/>
            </a:xfrm>
            <a:custGeom>
              <a:rect b="b" l="l" r="r" t="t"/>
              <a:pathLst>
                <a:path extrusionOk="0" h="2223" w="2257">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2" name="Google Shape;272;p3"/>
            <p:cNvSpPr/>
            <p:nvPr/>
          </p:nvSpPr>
          <p:spPr>
            <a:xfrm>
              <a:off x="6862825" y="2622650"/>
              <a:ext cx="26125" cy="29475"/>
            </a:xfrm>
            <a:custGeom>
              <a:rect b="b" l="l" r="r" t="t"/>
              <a:pathLst>
                <a:path extrusionOk="0" h="1179" w="1045">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3" name="Google Shape;273;p3"/>
            <p:cNvSpPr/>
            <p:nvPr/>
          </p:nvSpPr>
          <p:spPr>
            <a:xfrm>
              <a:off x="6254275" y="238125"/>
              <a:ext cx="974725" cy="642225"/>
            </a:xfrm>
            <a:custGeom>
              <a:rect b="b" l="l" r="r" t="t"/>
              <a:pathLst>
                <a:path extrusionOk="0" h="25689" w="38989">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4" name="Google Shape;274;p3"/>
            <p:cNvSpPr/>
            <p:nvPr/>
          </p:nvSpPr>
          <p:spPr>
            <a:xfrm>
              <a:off x="6883875" y="670750"/>
              <a:ext cx="53900" cy="50525"/>
            </a:xfrm>
            <a:custGeom>
              <a:rect b="b" l="l" r="r" t="t"/>
              <a:pathLst>
                <a:path extrusionOk="0" h="2021" w="2156">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5" name="Google Shape;275;p3"/>
            <p:cNvSpPr/>
            <p:nvPr/>
          </p:nvSpPr>
          <p:spPr>
            <a:xfrm>
              <a:off x="6979825" y="2369300"/>
              <a:ext cx="63150" cy="42100"/>
            </a:xfrm>
            <a:custGeom>
              <a:rect b="b" l="l" r="r" t="t"/>
              <a:pathLst>
                <a:path extrusionOk="0" h="1684" w="2526">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6" name="Google Shape;276;p3"/>
            <p:cNvSpPr/>
            <p:nvPr/>
          </p:nvSpPr>
          <p:spPr>
            <a:xfrm>
              <a:off x="6897350" y="685900"/>
              <a:ext cx="26125" cy="20225"/>
            </a:xfrm>
            <a:custGeom>
              <a:rect b="b" l="l" r="r" t="t"/>
              <a:pathLst>
                <a:path extrusionOk="0" h="809" w="1045">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7" name="Google Shape;277;p3"/>
            <p:cNvSpPr/>
            <p:nvPr/>
          </p:nvSpPr>
          <p:spPr>
            <a:xfrm>
              <a:off x="6942800" y="2476200"/>
              <a:ext cx="61475" cy="58100"/>
            </a:xfrm>
            <a:custGeom>
              <a:rect b="b" l="l" r="r" t="t"/>
              <a:pathLst>
                <a:path extrusionOk="0" h="2324" w="2459">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8" name="Google Shape;278;p3"/>
            <p:cNvSpPr/>
            <p:nvPr/>
          </p:nvSpPr>
          <p:spPr>
            <a:xfrm>
              <a:off x="6845150" y="1283500"/>
              <a:ext cx="25" cy="25"/>
            </a:xfrm>
            <a:custGeom>
              <a:rect b="b" l="l" r="r" t="t"/>
              <a:pathLst>
                <a:path extrusionOk="0" h="1" w="1">
                  <a:moveTo>
                    <a:pt x="1" y="1"/>
                  </a:moveTo>
                  <a:lnTo>
                    <a:pt x="1" y="1"/>
                  </a:lnTo>
                  <a:lnTo>
                    <a:pt x="1" y="1"/>
                  </a:lnTo>
                  <a:lnTo>
                    <a:pt x="1" y="1"/>
                  </a:lnTo>
                  <a:lnTo>
                    <a:pt x="1" y="1"/>
                  </a:lnTo>
                  <a:lnTo>
                    <a:pt x="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9" name="Google Shape;279;p3"/>
            <p:cNvSpPr/>
            <p:nvPr/>
          </p:nvSpPr>
          <p:spPr>
            <a:xfrm>
              <a:off x="6918400" y="2384450"/>
              <a:ext cx="60625" cy="39575"/>
            </a:xfrm>
            <a:custGeom>
              <a:rect b="b" l="l" r="r" t="t"/>
              <a:pathLst>
                <a:path extrusionOk="0" h="1583" w="2425">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0" name="Google Shape;280;p3"/>
            <p:cNvSpPr/>
            <p:nvPr/>
          </p:nvSpPr>
          <p:spPr>
            <a:xfrm>
              <a:off x="6689450" y="2435800"/>
              <a:ext cx="87550" cy="43800"/>
            </a:xfrm>
            <a:custGeom>
              <a:rect b="b" l="l" r="r" t="t"/>
              <a:pathLst>
                <a:path extrusionOk="0" h="1752" w="3502">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1" name="Google Shape;281;p3"/>
            <p:cNvSpPr/>
            <p:nvPr/>
          </p:nvSpPr>
          <p:spPr>
            <a:xfrm>
              <a:off x="3843650" y="1982125"/>
              <a:ext cx="530300" cy="841725"/>
            </a:xfrm>
            <a:custGeom>
              <a:rect b="b" l="l" r="r" t="t"/>
              <a:pathLst>
                <a:path extrusionOk="0" h="33669" w="21212">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2" name="Google Shape;282;p3"/>
            <p:cNvSpPr/>
            <p:nvPr/>
          </p:nvSpPr>
          <p:spPr>
            <a:xfrm>
              <a:off x="6854425" y="2395400"/>
              <a:ext cx="68200" cy="50525"/>
            </a:xfrm>
            <a:custGeom>
              <a:rect b="b" l="l" r="r" t="t"/>
              <a:pathLst>
                <a:path extrusionOk="0" h="2021" w="2728">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3" name="Google Shape;283;p3"/>
            <p:cNvSpPr/>
            <p:nvPr/>
          </p:nvSpPr>
          <p:spPr>
            <a:xfrm>
              <a:off x="6345200" y="238125"/>
              <a:ext cx="810575" cy="563100"/>
            </a:xfrm>
            <a:custGeom>
              <a:rect b="b" l="l" r="r" t="t"/>
              <a:pathLst>
                <a:path extrusionOk="0" h="22524" w="32423">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4" name="Google Shape;284;p3"/>
            <p:cNvSpPr/>
            <p:nvPr/>
          </p:nvSpPr>
          <p:spPr>
            <a:xfrm>
              <a:off x="6682725" y="2484625"/>
              <a:ext cx="60625" cy="52200"/>
            </a:xfrm>
            <a:custGeom>
              <a:rect b="b" l="l" r="r" t="t"/>
              <a:pathLst>
                <a:path extrusionOk="0" h="2088" w="2425">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5" name="Google Shape;285;p3"/>
            <p:cNvSpPr/>
            <p:nvPr/>
          </p:nvSpPr>
          <p:spPr>
            <a:xfrm>
              <a:off x="6793825" y="2413075"/>
              <a:ext cx="61450" cy="47150"/>
            </a:xfrm>
            <a:custGeom>
              <a:rect b="b" l="l" r="r" t="t"/>
              <a:pathLst>
                <a:path extrusionOk="0" h="1886" w="2458">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6" name="Google Shape;286;p3"/>
            <p:cNvSpPr/>
            <p:nvPr/>
          </p:nvSpPr>
          <p:spPr>
            <a:xfrm>
              <a:off x="5622175" y="2490500"/>
              <a:ext cx="21050" cy="17700"/>
            </a:xfrm>
            <a:custGeom>
              <a:rect b="b" l="l" r="r" t="t"/>
              <a:pathLst>
                <a:path extrusionOk="0" h="708" w="842">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7" name="Google Shape;287;p3"/>
            <p:cNvSpPr/>
            <p:nvPr/>
          </p:nvSpPr>
          <p:spPr>
            <a:xfrm>
              <a:off x="5600275" y="2466100"/>
              <a:ext cx="64000" cy="61475"/>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8" name="Google Shape;288;p3"/>
            <p:cNvSpPr/>
            <p:nvPr/>
          </p:nvSpPr>
          <p:spPr>
            <a:xfrm>
              <a:off x="5633950" y="2397075"/>
              <a:ext cx="7600" cy="60625"/>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9" name="Google Shape;289;p3"/>
            <p:cNvSpPr/>
            <p:nvPr/>
          </p:nvSpPr>
          <p:spPr>
            <a:xfrm>
              <a:off x="5603650" y="2630225"/>
              <a:ext cx="19375" cy="16850"/>
            </a:xfrm>
            <a:custGeom>
              <a:rect b="b" l="l" r="r" t="t"/>
              <a:pathLst>
                <a:path extrusionOk="0" h="674" w="775">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0" name="Google Shape;290;p3"/>
            <p:cNvSpPr/>
            <p:nvPr/>
          </p:nvSpPr>
          <p:spPr>
            <a:xfrm>
              <a:off x="5580075" y="2607500"/>
              <a:ext cx="64000" cy="61475"/>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1" name="Google Shape;291;p3"/>
            <p:cNvSpPr/>
            <p:nvPr/>
          </p:nvSpPr>
          <p:spPr>
            <a:xfrm>
              <a:off x="5637325" y="2558675"/>
              <a:ext cx="14325" cy="20225"/>
            </a:xfrm>
            <a:custGeom>
              <a:rect b="b" l="l" r="r" t="t"/>
              <a:pathLst>
                <a:path extrusionOk="0" h="809" w="573">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2" name="Google Shape;292;p3"/>
            <p:cNvSpPr/>
            <p:nvPr/>
          </p:nvSpPr>
          <p:spPr>
            <a:xfrm>
              <a:off x="5526225" y="2538475"/>
              <a:ext cx="7600" cy="60625"/>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3" name="Google Shape;293;p3"/>
            <p:cNvSpPr/>
            <p:nvPr/>
          </p:nvSpPr>
          <p:spPr>
            <a:xfrm>
              <a:off x="5528750" y="2464425"/>
              <a:ext cx="63150" cy="68200"/>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4" name="Google Shape;294;p3"/>
            <p:cNvSpPr/>
            <p:nvPr/>
          </p:nvSpPr>
          <p:spPr>
            <a:xfrm>
              <a:off x="5541375" y="2535950"/>
              <a:ext cx="64825" cy="62325"/>
            </a:xfrm>
            <a:custGeom>
              <a:rect b="b" l="l" r="r" t="t"/>
              <a:pathLst>
                <a:path extrusionOk="0" h="2493" w="2593">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5" name="Google Shape;295;p3"/>
            <p:cNvSpPr/>
            <p:nvPr/>
          </p:nvSpPr>
          <p:spPr>
            <a:xfrm>
              <a:off x="5568300" y="2562050"/>
              <a:ext cx="20225" cy="19375"/>
            </a:xfrm>
            <a:custGeom>
              <a:rect b="b" l="l" r="r" t="t"/>
              <a:pathLst>
                <a:path extrusionOk="0" h="775" w="809">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6" name="Google Shape;296;p3"/>
            <p:cNvSpPr/>
            <p:nvPr/>
          </p:nvSpPr>
          <p:spPr>
            <a:xfrm>
              <a:off x="5492550" y="2558675"/>
              <a:ext cx="25275" cy="24450"/>
            </a:xfrm>
            <a:custGeom>
              <a:rect b="b" l="l" r="r" t="t"/>
              <a:pathLst>
                <a:path extrusionOk="0" h="978" w="1011">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7" name="Google Shape;297;p3"/>
            <p:cNvSpPr/>
            <p:nvPr/>
          </p:nvSpPr>
          <p:spPr>
            <a:xfrm>
              <a:off x="5561575" y="2394550"/>
              <a:ext cx="64825" cy="62300"/>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8" name="Google Shape;298;p3"/>
            <p:cNvSpPr/>
            <p:nvPr/>
          </p:nvSpPr>
          <p:spPr>
            <a:xfrm>
              <a:off x="5587650" y="2429900"/>
              <a:ext cx="11825" cy="18550"/>
            </a:xfrm>
            <a:custGeom>
              <a:rect b="b" l="l" r="r" t="t"/>
              <a:pathLst>
                <a:path extrusionOk="0" h="742" w="473">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9" name="Google Shape;299;p3"/>
            <p:cNvSpPr/>
            <p:nvPr/>
          </p:nvSpPr>
          <p:spPr>
            <a:xfrm>
              <a:off x="5554825" y="2489675"/>
              <a:ext cx="16025" cy="18525"/>
            </a:xfrm>
            <a:custGeom>
              <a:rect b="b" l="l" r="r" t="t"/>
              <a:pathLst>
                <a:path extrusionOk="0" h="741" w="641">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0" name="Google Shape;300;p3"/>
            <p:cNvSpPr/>
            <p:nvPr/>
          </p:nvSpPr>
          <p:spPr>
            <a:xfrm>
              <a:off x="5516125" y="2429900"/>
              <a:ext cx="14325" cy="18550"/>
            </a:xfrm>
            <a:custGeom>
              <a:rect b="b" l="l" r="r" t="t"/>
              <a:pathLst>
                <a:path extrusionOk="0" h="742" w="573">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1" name="Google Shape;301;p3"/>
            <p:cNvSpPr/>
            <p:nvPr/>
          </p:nvSpPr>
          <p:spPr>
            <a:xfrm>
              <a:off x="5506850" y="2348250"/>
              <a:ext cx="68200" cy="42125"/>
            </a:xfrm>
            <a:custGeom>
              <a:rect b="b" l="l" r="r" t="t"/>
              <a:pathLst>
                <a:path extrusionOk="0" h="1685" w="2728">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2" name="Google Shape;302;p3"/>
            <p:cNvSpPr/>
            <p:nvPr/>
          </p:nvSpPr>
          <p:spPr>
            <a:xfrm>
              <a:off x="5614600" y="2536800"/>
              <a:ext cx="63150" cy="61475"/>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3" name="Google Shape;303;p3"/>
            <p:cNvSpPr/>
            <p:nvPr/>
          </p:nvSpPr>
          <p:spPr>
            <a:xfrm>
              <a:off x="5579250" y="2345725"/>
              <a:ext cx="69025" cy="47175"/>
            </a:xfrm>
            <a:custGeom>
              <a:rect b="b" l="l" r="r" t="t"/>
              <a:pathLst>
                <a:path extrusionOk="0" h="1887" w="2761">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4" name="Google Shape;304;p3"/>
            <p:cNvSpPr/>
            <p:nvPr/>
          </p:nvSpPr>
          <p:spPr>
            <a:xfrm>
              <a:off x="5662575" y="2429900"/>
              <a:ext cx="11800" cy="20225"/>
            </a:xfrm>
            <a:custGeom>
              <a:rect b="b" l="l" r="r" t="t"/>
              <a:pathLst>
                <a:path extrusionOk="0" h="809" w="472">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5" name="Google Shape;305;p3"/>
            <p:cNvSpPr/>
            <p:nvPr/>
          </p:nvSpPr>
          <p:spPr>
            <a:xfrm>
              <a:off x="5697925" y="2489675"/>
              <a:ext cx="5925" cy="17700"/>
            </a:xfrm>
            <a:custGeom>
              <a:rect b="b" l="l" r="r" t="t"/>
              <a:pathLst>
                <a:path extrusionOk="0" h="708" w="237">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6" name="Google Shape;306;p3"/>
            <p:cNvSpPr/>
            <p:nvPr/>
          </p:nvSpPr>
          <p:spPr>
            <a:xfrm>
              <a:off x="5733275" y="2429050"/>
              <a:ext cx="16025" cy="17700"/>
            </a:xfrm>
            <a:custGeom>
              <a:rect b="b" l="l" r="r" t="t"/>
              <a:pathLst>
                <a:path extrusionOk="0" h="708" w="641">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7" name="Google Shape;307;p3"/>
            <p:cNvSpPr/>
            <p:nvPr/>
          </p:nvSpPr>
          <p:spPr>
            <a:xfrm>
              <a:off x="5639000" y="2395400"/>
              <a:ext cx="57275" cy="62300"/>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8" name="Google Shape;308;p3"/>
            <p:cNvSpPr/>
            <p:nvPr/>
          </p:nvSpPr>
          <p:spPr>
            <a:xfrm>
              <a:off x="5364600" y="2609175"/>
              <a:ext cx="7600" cy="60650"/>
            </a:xfrm>
            <a:custGeom>
              <a:rect b="b" l="l" r="r" t="t"/>
              <a:pathLst>
                <a:path extrusionOk="0" h="2426" w="304">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9" name="Google Shape;309;p3"/>
            <p:cNvSpPr/>
            <p:nvPr/>
          </p:nvSpPr>
          <p:spPr>
            <a:xfrm>
              <a:off x="5672675" y="2465250"/>
              <a:ext cx="64825" cy="62325"/>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0" name="Google Shape;310;p3"/>
            <p:cNvSpPr/>
            <p:nvPr/>
          </p:nvSpPr>
          <p:spPr>
            <a:xfrm>
              <a:off x="5528750" y="2626850"/>
              <a:ext cx="19375" cy="22750"/>
            </a:xfrm>
            <a:custGeom>
              <a:rect b="b" l="l" r="r" t="t"/>
              <a:pathLst>
                <a:path extrusionOk="0" h="910" w="775">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1" name="Google Shape;311;p3"/>
            <p:cNvSpPr/>
            <p:nvPr/>
          </p:nvSpPr>
          <p:spPr>
            <a:xfrm>
              <a:off x="5705500" y="2394550"/>
              <a:ext cx="64825" cy="62300"/>
            </a:xfrm>
            <a:custGeom>
              <a:rect b="b" l="l" r="r" t="t"/>
              <a:pathLst>
                <a:path extrusionOk="0" h="2492" w="2593">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2" name="Google Shape;312;p3"/>
            <p:cNvSpPr/>
            <p:nvPr/>
          </p:nvSpPr>
          <p:spPr>
            <a:xfrm>
              <a:off x="5508550" y="2605825"/>
              <a:ext cx="63150" cy="68200"/>
            </a:xfrm>
            <a:custGeom>
              <a:rect b="b" l="l" r="r" t="t"/>
              <a:pathLst>
                <a:path extrusionOk="0" h="2728" w="2526">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3" name="Google Shape;313;p3"/>
            <p:cNvSpPr/>
            <p:nvPr/>
          </p:nvSpPr>
          <p:spPr>
            <a:xfrm>
              <a:off x="5436150" y="2606650"/>
              <a:ext cx="64850" cy="62325"/>
            </a:xfrm>
            <a:custGeom>
              <a:rect b="b" l="l" r="r" t="t"/>
              <a:pathLst>
                <a:path extrusionOk="0" h="2493" w="2594">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4" name="Google Shape;314;p3"/>
            <p:cNvSpPr/>
            <p:nvPr/>
          </p:nvSpPr>
          <p:spPr>
            <a:xfrm>
              <a:off x="5461400" y="2627700"/>
              <a:ext cx="18550" cy="16850"/>
            </a:xfrm>
            <a:custGeom>
              <a:rect b="b" l="l" r="r" t="t"/>
              <a:pathLst>
                <a:path extrusionOk="0" h="674" w="742">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5" name="Google Shape;315;p3"/>
            <p:cNvSpPr/>
            <p:nvPr/>
          </p:nvSpPr>
          <p:spPr>
            <a:xfrm>
              <a:off x="5727375" y="2678200"/>
              <a:ext cx="69900" cy="8450"/>
            </a:xfrm>
            <a:custGeom>
              <a:rect b="b" l="l" r="r" t="t"/>
              <a:pathLst>
                <a:path extrusionOk="0" h="338" w="2796">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6" name="Google Shape;316;p3"/>
            <p:cNvSpPr/>
            <p:nvPr/>
          </p:nvSpPr>
          <p:spPr>
            <a:xfrm>
              <a:off x="5886475" y="2538475"/>
              <a:ext cx="7600" cy="60625"/>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7" name="Google Shape;317;p3"/>
            <p:cNvSpPr/>
            <p:nvPr/>
          </p:nvSpPr>
          <p:spPr>
            <a:xfrm>
              <a:off x="5470675" y="2536800"/>
              <a:ext cx="58100" cy="62300"/>
            </a:xfrm>
            <a:custGeom>
              <a:rect b="b" l="l" r="r" t="t"/>
              <a:pathLst>
                <a:path extrusionOk="0" h="2492" w="2324">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8" name="Google Shape;318;p3"/>
            <p:cNvSpPr/>
            <p:nvPr/>
          </p:nvSpPr>
          <p:spPr>
            <a:xfrm>
              <a:off x="5849425" y="2395400"/>
              <a:ext cx="64000" cy="61450"/>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9" name="Google Shape;319;p3"/>
            <p:cNvSpPr/>
            <p:nvPr/>
          </p:nvSpPr>
          <p:spPr>
            <a:xfrm>
              <a:off x="5777875" y="2393700"/>
              <a:ext cx="63150" cy="68225"/>
            </a:xfrm>
            <a:custGeom>
              <a:rect b="b" l="l" r="r" t="t"/>
              <a:pathLst>
                <a:path extrusionOk="0" h="2729" w="2526">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0" name="Google Shape;320;p3"/>
            <p:cNvSpPr/>
            <p:nvPr/>
          </p:nvSpPr>
          <p:spPr>
            <a:xfrm>
              <a:off x="6053950" y="571425"/>
              <a:ext cx="7600" cy="11800"/>
            </a:xfrm>
            <a:custGeom>
              <a:rect b="b" l="l" r="r" t="t"/>
              <a:pathLst>
                <a:path extrusionOk="0" h="472" w="304">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1" name="Google Shape;321;p3"/>
            <p:cNvSpPr/>
            <p:nvPr/>
          </p:nvSpPr>
          <p:spPr>
            <a:xfrm>
              <a:off x="5384800" y="2467775"/>
              <a:ext cx="7600" cy="60625"/>
            </a:xfrm>
            <a:custGeom>
              <a:rect b="b" l="l" r="r" t="t"/>
              <a:pathLst>
                <a:path extrusionOk="0" h="2425" w="304">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2" name="Google Shape;322;p3"/>
            <p:cNvSpPr/>
            <p:nvPr/>
          </p:nvSpPr>
          <p:spPr>
            <a:xfrm>
              <a:off x="5456350" y="2465250"/>
              <a:ext cx="64850" cy="62325"/>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3" name="Google Shape;323;p3"/>
            <p:cNvSpPr/>
            <p:nvPr/>
          </p:nvSpPr>
          <p:spPr>
            <a:xfrm>
              <a:off x="5397425" y="2535950"/>
              <a:ext cx="64850" cy="62325"/>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4" name="Google Shape;324;p3"/>
            <p:cNvSpPr/>
            <p:nvPr/>
          </p:nvSpPr>
          <p:spPr>
            <a:xfrm>
              <a:off x="5479075" y="2489675"/>
              <a:ext cx="21925" cy="17700"/>
            </a:xfrm>
            <a:custGeom>
              <a:rect b="b" l="l" r="r" t="t"/>
              <a:pathLst>
                <a:path extrusionOk="0" h="708" w="877">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5" name="Google Shape;325;p3"/>
            <p:cNvSpPr/>
            <p:nvPr/>
          </p:nvSpPr>
          <p:spPr>
            <a:xfrm>
              <a:off x="5369650" y="2607500"/>
              <a:ext cx="57275" cy="62325"/>
            </a:xfrm>
            <a:custGeom>
              <a:rect b="b" l="l" r="r" t="t"/>
              <a:pathLst>
                <a:path extrusionOk="0" h="2493" w="2291">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6" name="Google Shape;326;p3"/>
            <p:cNvSpPr/>
            <p:nvPr/>
          </p:nvSpPr>
          <p:spPr>
            <a:xfrm>
              <a:off x="5422675" y="2558675"/>
              <a:ext cx="18550" cy="26975"/>
            </a:xfrm>
            <a:custGeom>
              <a:rect b="b" l="l" r="r" t="t"/>
              <a:pathLst>
                <a:path extrusionOk="0" h="1079" w="742">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7" name="Google Shape;327;p3"/>
            <p:cNvSpPr/>
            <p:nvPr/>
          </p:nvSpPr>
          <p:spPr>
            <a:xfrm>
              <a:off x="5489175" y="2395400"/>
              <a:ext cx="64000" cy="61450"/>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8" name="Google Shape;328;p3"/>
            <p:cNvSpPr/>
            <p:nvPr/>
          </p:nvSpPr>
          <p:spPr>
            <a:xfrm>
              <a:off x="5389025" y="2629375"/>
              <a:ext cx="16850" cy="16025"/>
            </a:xfrm>
            <a:custGeom>
              <a:rect b="b" l="l" r="r" t="t"/>
              <a:pathLst>
                <a:path extrusionOk="0" h="641" w="674">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9" name="Google Shape;329;p3"/>
            <p:cNvSpPr/>
            <p:nvPr/>
          </p:nvSpPr>
          <p:spPr>
            <a:xfrm>
              <a:off x="5389850" y="2466100"/>
              <a:ext cx="57275" cy="62300"/>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0" name="Google Shape;330;p3"/>
            <p:cNvSpPr/>
            <p:nvPr/>
          </p:nvSpPr>
          <p:spPr>
            <a:xfrm>
              <a:off x="5410900" y="2488825"/>
              <a:ext cx="14325" cy="21900"/>
            </a:xfrm>
            <a:custGeom>
              <a:rect b="b" l="l" r="r" t="t"/>
              <a:pathLst>
                <a:path extrusionOk="0" h="876" w="573">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1" name="Google Shape;331;p3"/>
            <p:cNvSpPr/>
            <p:nvPr/>
          </p:nvSpPr>
          <p:spPr>
            <a:xfrm>
              <a:off x="5671000" y="2627700"/>
              <a:ext cx="23575" cy="21075"/>
            </a:xfrm>
            <a:custGeom>
              <a:rect b="b" l="l" r="r" t="t"/>
              <a:pathLst>
                <a:path extrusionOk="0" h="843" w="943">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2" name="Google Shape;332;p3"/>
            <p:cNvSpPr/>
            <p:nvPr/>
          </p:nvSpPr>
          <p:spPr>
            <a:xfrm>
              <a:off x="5347775" y="2557000"/>
              <a:ext cx="19375" cy="26950"/>
            </a:xfrm>
            <a:custGeom>
              <a:rect b="b" l="l" r="r" t="t"/>
              <a:pathLst>
                <a:path extrusionOk="0" h="1078" w="775">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3" name="Google Shape;333;p3"/>
            <p:cNvSpPr/>
            <p:nvPr/>
          </p:nvSpPr>
          <p:spPr>
            <a:xfrm>
              <a:off x="5219825" y="2607500"/>
              <a:ext cx="64000" cy="61475"/>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4" name="Google Shape;334;p3"/>
            <p:cNvSpPr/>
            <p:nvPr/>
          </p:nvSpPr>
          <p:spPr>
            <a:xfrm>
              <a:off x="5652475" y="2606650"/>
              <a:ext cx="64825" cy="62325"/>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5" name="Google Shape;335;p3"/>
            <p:cNvSpPr/>
            <p:nvPr/>
          </p:nvSpPr>
          <p:spPr>
            <a:xfrm>
              <a:off x="5326725" y="2535125"/>
              <a:ext cx="63150" cy="68200"/>
            </a:xfrm>
            <a:custGeom>
              <a:rect b="b" l="l" r="r" t="t"/>
              <a:pathLst>
                <a:path extrusionOk="0" h="2728" w="2526">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6" name="Google Shape;336;p3"/>
            <p:cNvSpPr/>
            <p:nvPr/>
          </p:nvSpPr>
          <p:spPr>
            <a:xfrm>
              <a:off x="5244250" y="2627700"/>
              <a:ext cx="19375" cy="22750"/>
            </a:xfrm>
            <a:custGeom>
              <a:rect b="b" l="l" r="r" t="t"/>
              <a:pathLst>
                <a:path extrusionOk="0" h="910" w="775">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7" name="Google Shape;337;p3"/>
            <p:cNvSpPr/>
            <p:nvPr/>
          </p:nvSpPr>
          <p:spPr>
            <a:xfrm>
              <a:off x="5057400" y="2606650"/>
              <a:ext cx="81650" cy="67375"/>
            </a:xfrm>
            <a:custGeom>
              <a:rect b="b" l="l" r="r" t="t"/>
              <a:pathLst>
                <a:path extrusionOk="0" h="2695" w="3266">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8" name="Google Shape;338;p3"/>
            <p:cNvSpPr/>
            <p:nvPr/>
          </p:nvSpPr>
          <p:spPr>
            <a:xfrm>
              <a:off x="5058225" y="2535950"/>
              <a:ext cx="117025" cy="65675"/>
            </a:xfrm>
            <a:custGeom>
              <a:rect b="b" l="l" r="r" t="t"/>
              <a:pathLst>
                <a:path extrusionOk="0" h="2627" w="4681">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9" name="Google Shape;339;p3"/>
            <p:cNvSpPr/>
            <p:nvPr/>
          </p:nvSpPr>
          <p:spPr>
            <a:xfrm>
              <a:off x="5128925" y="2395400"/>
              <a:ext cx="64000" cy="61450"/>
            </a:xfrm>
            <a:custGeom>
              <a:rect b="b" l="l" r="r" t="t"/>
              <a:pathLst>
                <a:path extrusionOk="0" h="2458" w="256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0" name="Google Shape;340;p3"/>
            <p:cNvSpPr/>
            <p:nvPr/>
          </p:nvSpPr>
          <p:spPr>
            <a:xfrm>
              <a:off x="5148300" y="2605825"/>
              <a:ext cx="63150" cy="68200"/>
            </a:xfrm>
            <a:custGeom>
              <a:rect b="b" l="l" r="r" t="t"/>
              <a:pathLst>
                <a:path extrusionOk="0" h="2728" w="2526">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1" name="Google Shape;341;p3"/>
            <p:cNvSpPr/>
            <p:nvPr/>
          </p:nvSpPr>
          <p:spPr>
            <a:xfrm>
              <a:off x="5199625" y="2678200"/>
              <a:ext cx="64000" cy="71575"/>
            </a:xfrm>
            <a:custGeom>
              <a:rect b="b" l="l" r="r" t="t"/>
              <a:pathLst>
                <a:path extrusionOk="0" h="2863" w="256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2" name="Google Shape;342;p3"/>
            <p:cNvSpPr/>
            <p:nvPr/>
          </p:nvSpPr>
          <p:spPr>
            <a:xfrm>
              <a:off x="5724850" y="2609175"/>
              <a:ext cx="7600" cy="60650"/>
            </a:xfrm>
            <a:custGeom>
              <a:rect b="b" l="l" r="r" t="t"/>
              <a:pathLst>
                <a:path extrusionOk="0" h="2426" w="304">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3" name="Google Shape;343;p3"/>
            <p:cNvSpPr/>
            <p:nvPr/>
          </p:nvSpPr>
          <p:spPr>
            <a:xfrm>
              <a:off x="5806500" y="2684100"/>
              <a:ext cx="7600" cy="68200"/>
            </a:xfrm>
            <a:custGeom>
              <a:rect b="b" l="l" r="r" t="t"/>
              <a:pathLst>
                <a:path extrusionOk="0" h="2728" w="304">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4" name="Google Shape;344;p3"/>
            <p:cNvSpPr/>
            <p:nvPr/>
          </p:nvSpPr>
          <p:spPr>
            <a:xfrm>
              <a:off x="5912550" y="2723650"/>
              <a:ext cx="11825" cy="17700"/>
            </a:xfrm>
            <a:custGeom>
              <a:rect b="b" l="l" r="r" t="t"/>
              <a:pathLst>
                <a:path extrusionOk="0" h="708" w="473">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5" name="Google Shape;345;p3"/>
            <p:cNvSpPr/>
            <p:nvPr/>
          </p:nvSpPr>
          <p:spPr>
            <a:xfrm>
              <a:off x="5888150" y="2710200"/>
              <a:ext cx="64825" cy="43775"/>
            </a:xfrm>
            <a:custGeom>
              <a:rect b="b" l="l" r="r" t="t"/>
              <a:pathLst>
                <a:path extrusionOk="0" h="1751" w="2593">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6" name="Google Shape;346;p3"/>
            <p:cNvSpPr/>
            <p:nvPr/>
          </p:nvSpPr>
          <p:spPr>
            <a:xfrm>
              <a:off x="5950425" y="2345725"/>
              <a:ext cx="69050" cy="47175"/>
            </a:xfrm>
            <a:custGeom>
              <a:rect b="b" l="l" r="r" t="t"/>
              <a:pathLst>
                <a:path extrusionOk="0" h="1887" w="2762">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7" name="Google Shape;347;p3"/>
            <p:cNvSpPr/>
            <p:nvPr/>
          </p:nvSpPr>
          <p:spPr>
            <a:xfrm>
              <a:off x="5710550" y="2559525"/>
              <a:ext cx="21075" cy="22750"/>
            </a:xfrm>
            <a:custGeom>
              <a:rect b="b" l="l" r="r" t="t"/>
              <a:pathLst>
                <a:path extrusionOk="0" h="910" w="843">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8" name="Google Shape;348;p3"/>
            <p:cNvSpPr/>
            <p:nvPr/>
          </p:nvSpPr>
          <p:spPr>
            <a:xfrm>
              <a:off x="6010200" y="1881125"/>
              <a:ext cx="297150" cy="942725"/>
            </a:xfrm>
            <a:custGeom>
              <a:rect b="b" l="l" r="r" t="t"/>
              <a:pathLst>
                <a:path extrusionOk="0" h="37709" w="11886">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9" name="Google Shape;349;p3"/>
            <p:cNvSpPr/>
            <p:nvPr/>
          </p:nvSpPr>
          <p:spPr>
            <a:xfrm>
              <a:off x="7092625" y="1473725"/>
              <a:ext cx="198650" cy="260950"/>
            </a:xfrm>
            <a:custGeom>
              <a:rect b="b" l="l" r="r" t="t"/>
              <a:pathLst>
                <a:path extrusionOk="0" h="10438" w="7946">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0" name="Google Shape;350;p3"/>
            <p:cNvSpPr/>
            <p:nvPr/>
          </p:nvSpPr>
          <p:spPr>
            <a:xfrm>
              <a:off x="5168500" y="2464425"/>
              <a:ext cx="63150" cy="68200"/>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1" name="Google Shape;351;p3"/>
            <p:cNvSpPr/>
            <p:nvPr/>
          </p:nvSpPr>
          <p:spPr>
            <a:xfrm>
              <a:off x="5686975" y="2535125"/>
              <a:ext cx="63150" cy="68200"/>
            </a:xfrm>
            <a:custGeom>
              <a:rect b="b" l="l" r="r" t="t"/>
              <a:pathLst>
                <a:path extrusionOk="0" h="2728" w="2526">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2" name="Google Shape;352;p3"/>
            <p:cNvSpPr/>
            <p:nvPr/>
          </p:nvSpPr>
          <p:spPr>
            <a:xfrm>
              <a:off x="5796400" y="2606650"/>
              <a:ext cx="64825" cy="62325"/>
            </a:xfrm>
            <a:custGeom>
              <a:rect b="b" l="l" r="r" t="t"/>
              <a:pathLst>
                <a:path extrusionOk="0" h="2493" w="2593">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3" name="Google Shape;353;p3"/>
            <p:cNvSpPr/>
            <p:nvPr/>
          </p:nvSpPr>
          <p:spPr>
            <a:xfrm>
              <a:off x="5818275" y="2619275"/>
              <a:ext cx="16875" cy="16875"/>
            </a:xfrm>
            <a:custGeom>
              <a:rect b="b" l="l" r="r" t="t"/>
              <a:pathLst>
                <a:path extrusionOk="0" h="675" w="675">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4" name="Google Shape;354;p3"/>
            <p:cNvSpPr/>
            <p:nvPr/>
          </p:nvSpPr>
          <p:spPr>
            <a:xfrm>
              <a:off x="5280450" y="2348250"/>
              <a:ext cx="68200" cy="42125"/>
            </a:xfrm>
            <a:custGeom>
              <a:rect b="b" l="l" r="r" t="t"/>
              <a:pathLst>
                <a:path extrusionOk="0" h="1685" w="2728">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5" name="Google Shape;355;p3"/>
            <p:cNvSpPr/>
            <p:nvPr/>
          </p:nvSpPr>
          <p:spPr>
            <a:xfrm>
              <a:off x="5262775" y="2490500"/>
              <a:ext cx="24425" cy="17700"/>
            </a:xfrm>
            <a:custGeom>
              <a:rect b="b" l="l" r="r" t="t"/>
              <a:pathLst>
                <a:path extrusionOk="0" h="708" w="977">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6" name="Google Shape;356;p3"/>
            <p:cNvSpPr/>
            <p:nvPr/>
          </p:nvSpPr>
          <p:spPr>
            <a:xfrm>
              <a:off x="5240050" y="2466100"/>
              <a:ext cx="63975" cy="61475"/>
            </a:xfrm>
            <a:custGeom>
              <a:rect b="b" l="l" r="r" t="t"/>
              <a:pathLst>
                <a:path extrusionOk="0" h="2459" w="2559">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7" name="Google Shape;357;p3"/>
            <p:cNvSpPr/>
            <p:nvPr/>
          </p:nvSpPr>
          <p:spPr>
            <a:xfrm>
              <a:off x="5209725" y="2556150"/>
              <a:ext cx="15175" cy="23600"/>
            </a:xfrm>
            <a:custGeom>
              <a:rect b="b" l="l" r="r" t="t"/>
              <a:pathLst>
                <a:path extrusionOk="0" h="944" w="607">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8" name="Google Shape;358;p3"/>
            <p:cNvSpPr/>
            <p:nvPr/>
          </p:nvSpPr>
          <p:spPr>
            <a:xfrm>
              <a:off x="5254350" y="2536800"/>
              <a:ext cx="63150" cy="61475"/>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9" name="Google Shape;359;p3"/>
            <p:cNvSpPr/>
            <p:nvPr/>
          </p:nvSpPr>
          <p:spPr>
            <a:xfrm>
              <a:off x="5278750" y="2560375"/>
              <a:ext cx="16025" cy="21900"/>
            </a:xfrm>
            <a:custGeom>
              <a:rect b="b" l="l" r="r" t="t"/>
              <a:pathLst>
                <a:path extrusionOk="0" h="876" w="641">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0" name="Google Shape;360;p3"/>
            <p:cNvSpPr/>
            <p:nvPr/>
          </p:nvSpPr>
          <p:spPr>
            <a:xfrm>
              <a:off x="5181125" y="2535950"/>
              <a:ext cx="64825" cy="62325"/>
            </a:xfrm>
            <a:custGeom>
              <a:rect b="b" l="l" r="r" t="t"/>
              <a:pathLst>
                <a:path extrusionOk="0" h="2493" w="2593">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1" name="Google Shape;361;p3"/>
            <p:cNvSpPr/>
            <p:nvPr/>
          </p:nvSpPr>
          <p:spPr>
            <a:xfrm>
              <a:off x="5315800" y="2629375"/>
              <a:ext cx="20225" cy="19400"/>
            </a:xfrm>
            <a:custGeom>
              <a:rect b="b" l="l" r="r" t="t"/>
              <a:pathLst>
                <a:path extrusionOk="0" h="776" w="809">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2" name="Google Shape;362;p3"/>
            <p:cNvSpPr/>
            <p:nvPr/>
          </p:nvSpPr>
          <p:spPr>
            <a:xfrm>
              <a:off x="5345250" y="2394550"/>
              <a:ext cx="64825" cy="62300"/>
            </a:xfrm>
            <a:custGeom>
              <a:rect b="b" l="l" r="r" t="t"/>
              <a:pathLst>
                <a:path extrusionOk="0" h="2492" w="2593">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3" name="Google Shape;363;p3"/>
            <p:cNvSpPr/>
            <p:nvPr/>
          </p:nvSpPr>
          <p:spPr>
            <a:xfrm>
              <a:off x="5417625" y="2393700"/>
              <a:ext cx="63175" cy="68225"/>
            </a:xfrm>
            <a:custGeom>
              <a:rect b="b" l="l" r="r" t="t"/>
              <a:pathLst>
                <a:path extrusionOk="0" h="2729" w="2527">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4" name="Google Shape;364;p3"/>
            <p:cNvSpPr/>
            <p:nvPr/>
          </p:nvSpPr>
          <p:spPr>
            <a:xfrm>
              <a:off x="5292225" y="2606650"/>
              <a:ext cx="64825" cy="62325"/>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5" name="Google Shape;365;p3"/>
            <p:cNvSpPr/>
            <p:nvPr/>
          </p:nvSpPr>
          <p:spPr>
            <a:xfrm>
              <a:off x="5227400" y="2424000"/>
              <a:ext cx="19400" cy="22750"/>
            </a:xfrm>
            <a:custGeom>
              <a:rect b="b" l="l" r="r" t="t"/>
              <a:pathLst>
                <a:path extrusionOk="0" h="910" w="776">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6" name="Google Shape;366;p3"/>
            <p:cNvSpPr/>
            <p:nvPr/>
          </p:nvSpPr>
          <p:spPr>
            <a:xfrm>
              <a:off x="5278750" y="2395400"/>
              <a:ext cx="57275" cy="62300"/>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7" name="Google Shape;367;p3"/>
            <p:cNvSpPr/>
            <p:nvPr/>
          </p:nvSpPr>
          <p:spPr>
            <a:xfrm>
              <a:off x="5298950" y="2424000"/>
              <a:ext cx="18550" cy="26975"/>
            </a:xfrm>
            <a:custGeom>
              <a:rect b="b" l="l" r="r" t="t"/>
              <a:pathLst>
                <a:path extrusionOk="0" h="1079" w="742">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8" name="Google Shape;368;p3"/>
            <p:cNvSpPr/>
            <p:nvPr/>
          </p:nvSpPr>
          <p:spPr>
            <a:xfrm>
              <a:off x="5273700" y="2397075"/>
              <a:ext cx="7600" cy="60625"/>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9" name="Google Shape;369;p3"/>
            <p:cNvSpPr/>
            <p:nvPr/>
          </p:nvSpPr>
          <p:spPr>
            <a:xfrm>
              <a:off x="5206375" y="2345725"/>
              <a:ext cx="69050" cy="47175"/>
            </a:xfrm>
            <a:custGeom>
              <a:rect b="b" l="l" r="r" t="t"/>
              <a:pathLst>
                <a:path extrusionOk="0" h="1887" w="2762">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0" name="Google Shape;370;p3"/>
            <p:cNvSpPr/>
            <p:nvPr/>
          </p:nvSpPr>
          <p:spPr>
            <a:xfrm>
              <a:off x="5190375" y="2485450"/>
              <a:ext cx="20225" cy="26125"/>
            </a:xfrm>
            <a:custGeom>
              <a:rect b="b" l="l" r="r" t="t"/>
              <a:pathLst>
                <a:path extrusionOk="0" h="1045" w="809">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1" name="Google Shape;371;p3"/>
            <p:cNvSpPr/>
            <p:nvPr/>
          </p:nvSpPr>
          <p:spPr>
            <a:xfrm>
              <a:off x="5341875" y="2489675"/>
              <a:ext cx="14350" cy="4225"/>
            </a:xfrm>
            <a:custGeom>
              <a:rect b="b" l="l" r="r" t="t"/>
              <a:pathLst>
                <a:path extrusionOk="0" h="169" w="574">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2" name="Google Shape;372;p3"/>
            <p:cNvSpPr/>
            <p:nvPr/>
          </p:nvSpPr>
          <p:spPr>
            <a:xfrm>
              <a:off x="5312425" y="2465250"/>
              <a:ext cx="64825" cy="62325"/>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3" name="Google Shape;373;p3"/>
            <p:cNvSpPr/>
            <p:nvPr/>
          </p:nvSpPr>
          <p:spPr>
            <a:xfrm>
              <a:off x="5337675" y="2490500"/>
              <a:ext cx="16850" cy="20225"/>
            </a:xfrm>
            <a:custGeom>
              <a:rect b="b" l="l" r="r" t="t"/>
              <a:pathLst>
                <a:path extrusionOk="0" h="809" w="674">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4" name="Google Shape;374;p3"/>
            <p:cNvSpPr/>
            <p:nvPr/>
          </p:nvSpPr>
          <p:spPr>
            <a:xfrm>
              <a:off x="5367125" y="2425700"/>
              <a:ext cx="20225" cy="22750"/>
            </a:xfrm>
            <a:custGeom>
              <a:rect b="b" l="l" r="r" t="t"/>
              <a:pathLst>
                <a:path extrusionOk="0" h="910" w="809">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5" name="Google Shape;375;p3"/>
            <p:cNvSpPr/>
            <p:nvPr/>
          </p:nvSpPr>
          <p:spPr>
            <a:xfrm>
              <a:off x="5441200" y="2428225"/>
              <a:ext cx="18550" cy="24425"/>
            </a:xfrm>
            <a:custGeom>
              <a:rect b="b" l="l" r="r" t="t"/>
              <a:pathLst>
                <a:path extrusionOk="0" h="977" w="742">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6" name="Google Shape;376;p3"/>
            <p:cNvSpPr/>
            <p:nvPr/>
          </p:nvSpPr>
          <p:spPr>
            <a:xfrm>
              <a:off x="5803125" y="2430750"/>
              <a:ext cx="16025" cy="18525"/>
            </a:xfrm>
            <a:custGeom>
              <a:rect b="b" l="l" r="r" t="t"/>
              <a:pathLst>
                <a:path extrusionOk="0" h="741" w="641">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7" name="Google Shape;377;p3"/>
            <p:cNvSpPr/>
            <p:nvPr/>
          </p:nvSpPr>
          <p:spPr>
            <a:xfrm>
              <a:off x="5667625" y="536075"/>
              <a:ext cx="5925" cy="14325"/>
            </a:xfrm>
            <a:custGeom>
              <a:rect b="b" l="l" r="r" t="t"/>
              <a:pathLst>
                <a:path extrusionOk="0" h="573" w="237">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8" name="Google Shape;378;p3"/>
            <p:cNvSpPr/>
            <p:nvPr/>
          </p:nvSpPr>
          <p:spPr>
            <a:xfrm>
              <a:off x="5676875" y="508300"/>
              <a:ext cx="8450" cy="16850"/>
            </a:xfrm>
            <a:custGeom>
              <a:rect b="b" l="l" r="r" t="t"/>
              <a:pathLst>
                <a:path extrusionOk="0" h="674" w="338">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9" name="Google Shape;379;p3"/>
            <p:cNvSpPr/>
            <p:nvPr/>
          </p:nvSpPr>
          <p:spPr>
            <a:xfrm>
              <a:off x="5631425" y="266725"/>
              <a:ext cx="519350" cy="436025"/>
            </a:xfrm>
            <a:custGeom>
              <a:rect b="b" l="l" r="r" t="t"/>
              <a:pathLst>
                <a:path extrusionOk="0" h="17441" w="20774">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0" name="Google Shape;380;p3"/>
            <p:cNvSpPr/>
            <p:nvPr/>
          </p:nvSpPr>
          <p:spPr>
            <a:xfrm>
              <a:off x="5685300" y="485575"/>
              <a:ext cx="7600" cy="13500"/>
            </a:xfrm>
            <a:custGeom>
              <a:rect b="b" l="l" r="r" t="t"/>
              <a:pathLst>
                <a:path extrusionOk="0" h="540" w="304">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1" name="Google Shape;381;p3"/>
            <p:cNvSpPr/>
            <p:nvPr/>
          </p:nvSpPr>
          <p:spPr>
            <a:xfrm>
              <a:off x="5657525" y="557950"/>
              <a:ext cx="8450" cy="13500"/>
            </a:xfrm>
            <a:custGeom>
              <a:rect b="b" l="l" r="r" t="t"/>
              <a:pathLst>
                <a:path extrusionOk="0" h="540" w="338">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2" name="Google Shape;382;p3"/>
            <p:cNvSpPr/>
            <p:nvPr/>
          </p:nvSpPr>
          <p:spPr>
            <a:xfrm>
              <a:off x="5754325" y="392150"/>
              <a:ext cx="18525" cy="7600"/>
            </a:xfrm>
            <a:custGeom>
              <a:rect b="b" l="l" r="r" t="t"/>
              <a:pathLst>
                <a:path extrusionOk="0" h="304" w="741">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3" name="Google Shape;383;p3"/>
            <p:cNvSpPr/>
            <p:nvPr/>
          </p:nvSpPr>
          <p:spPr>
            <a:xfrm>
              <a:off x="5783775" y="400550"/>
              <a:ext cx="21075" cy="7600"/>
            </a:xfrm>
            <a:custGeom>
              <a:rect b="b" l="l" r="r" t="t"/>
              <a:pathLst>
                <a:path extrusionOk="0" h="304" w="843">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4" name="Google Shape;384;p3"/>
            <p:cNvSpPr/>
            <p:nvPr/>
          </p:nvSpPr>
          <p:spPr>
            <a:xfrm>
              <a:off x="3921925" y="624450"/>
              <a:ext cx="579125" cy="264325"/>
            </a:xfrm>
            <a:custGeom>
              <a:rect b="b" l="l" r="r" t="t"/>
              <a:pathLst>
                <a:path extrusionOk="0" h="10573" w="23165">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5" name="Google Shape;385;p3"/>
            <p:cNvSpPr/>
            <p:nvPr/>
          </p:nvSpPr>
          <p:spPr>
            <a:xfrm>
              <a:off x="5696250" y="439275"/>
              <a:ext cx="9275" cy="14350"/>
            </a:xfrm>
            <a:custGeom>
              <a:rect b="b" l="l" r="r" t="t"/>
              <a:pathLst>
                <a:path extrusionOk="0" h="574" w="371">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6" name="Google Shape;386;p3"/>
            <p:cNvSpPr/>
            <p:nvPr/>
          </p:nvSpPr>
          <p:spPr>
            <a:xfrm>
              <a:off x="5692875" y="462850"/>
              <a:ext cx="5925" cy="15175"/>
            </a:xfrm>
            <a:custGeom>
              <a:rect b="b" l="l" r="r" t="t"/>
              <a:pathLst>
                <a:path extrusionOk="0" h="607" w="237">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7" name="Google Shape;387;p3"/>
            <p:cNvSpPr/>
            <p:nvPr/>
          </p:nvSpPr>
          <p:spPr>
            <a:xfrm>
              <a:off x="5702975" y="416550"/>
              <a:ext cx="8450" cy="16025"/>
            </a:xfrm>
            <a:custGeom>
              <a:rect b="b" l="l" r="r" t="t"/>
              <a:pathLst>
                <a:path extrusionOk="0" h="641" w="338">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8" name="Google Shape;388;p3"/>
            <p:cNvSpPr/>
            <p:nvPr/>
          </p:nvSpPr>
          <p:spPr>
            <a:xfrm>
              <a:off x="4836025" y="1876900"/>
              <a:ext cx="1179250" cy="946950"/>
            </a:xfrm>
            <a:custGeom>
              <a:rect b="b" l="l" r="r" t="t"/>
              <a:pathLst>
                <a:path extrusionOk="0" h="37878" w="4717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9" name="Google Shape;389;p3"/>
            <p:cNvSpPr/>
            <p:nvPr/>
          </p:nvSpPr>
          <p:spPr>
            <a:xfrm>
              <a:off x="4860425" y="2687475"/>
              <a:ext cx="6775" cy="9275"/>
            </a:xfrm>
            <a:custGeom>
              <a:rect b="b" l="l" r="r" t="t"/>
              <a:pathLst>
                <a:path extrusionOk="0" h="371" w="271">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0" name="Google Shape;390;p3"/>
            <p:cNvSpPr/>
            <p:nvPr/>
          </p:nvSpPr>
          <p:spPr>
            <a:xfrm>
              <a:off x="4403375" y="2435800"/>
              <a:ext cx="143975" cy="388050"/>
            </a:xfrm>
            <a:custGeom>
              <a:rect b="b" l="l" r="r" t="t"/>
              <a:pathLst>
                <a:path extrusionOk="0" h="15522" w="5759">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1" name="Google Shape;391;p3"/>
            <p:cNvSpPr/>
            <p:nvPr/>
          </p:nvSpPr>
          <p:spPr>
            <a:xfrm>
              <a:off x="4422750" y="2442525"/>
              <a:ext cx="17700" cy="58100"/>
            </a:xfrm>
            <a:custGeom>
              <a:rect b="b" l="l" r="r" t="t"/>
              <a:pathLst>
                <a:path extrusionOk="0" h="2324" w="708">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2" name="Google Shape;392;p3"/>
            <p:cNvSpPr/>
            <p:nvPr/>
          </p:nvSpPr>
          <p:spPr>
            <a:xfrm>
              <a:off x="4109625" y="305450"/>
              <a:ext cx="213825" cy="201200"/>
            </a:xfrm>
            <a:custGeom>
              <a:rect b="b" l="l" r="r" t="t"/>
              <a:pathLst>
                <a:path extrusionOk="0" h="8048" w="8553">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3" name="Google Shape;393;p3"/>
            <p:cNvSpPr/>
            <p:nvPr/>
          </p:nvSpPr>
          <p:spPr>
            <a:xfrm>
              <a:off x="4865475" y="2713550"/>
              <a:ext cx="16025" cy="51375"/>
            </a:xfrm>
            <a:custGeom>
              <a:rect b="b" l="l" r="r" t="t"/>
              <a:pathLst>
                <a:path extrusionOk="0" h="2055" w="641">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4" name="Google Shape;394;p3"/>
            <p:cNvSpPr/>
            <p:nvPr/>
          </p:nvSpPr>
          <p:spPr>
            <a:xfrm>
              <a:off x="5730750" y="386250"/>
              <a:ext cx="16850" cy="6750"/>
            </a:xfrm>
            <a:custGeom>
              <a:rect b="b" l="l" r="r" t="t"/>
              <a:pathLst>
                <a:path extrusionOk="0" h="270" w="674">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5" name="Google Shape;395;p3"/>
            <p:cNvSpPr/>
            <p:nvPr/>
          </p:nvSpPr>
          <p:spPr>
            <a:xfrm>
              <a:off x="3855450" y="1483825"/>
              <a:ext cx="286200" cy="291250"/>
            </a:xfrm>
            <a:custGeom>
              <a:rect b="b" l="l" r="r" t="t"/>
              <a:pathLst>
                <a:path extrusionOk="0" h="11650" w="11448">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6" name="Google Shape;396;p3"/>
            <p:cNvSpPr/>
            <p:nvPr/>
          </p:nvSpPr>
          <p:spPr>
            <a:xfrm>
              <a:off x="3843650" y="1362625"/>
              <a:ext cx="430150" cy="525250"/>
            </a:xfrm>
            <a:custGeom>
              <a:rect b="b" l="l" r="r" t="t"/>
              <a:pathLst>
                <a:path extrusionOk="0" h="21010" w="17206">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7" name="Google Shape;397;p3"/>
            <p:cNvSpPr/>
            <p:nvPr/>
          </p:nvSpPr>
          <p:spPr>
            <a:xfrm>
              <a:off x="4094475" y="289450"/>
              <a:ext cx="529450" cy="500000"/>
            </a:xfrm>
            <a:custGeom>
              <a:rect b="b" l="l" r="r" t="t"/>
              <a:pathLst>
                <a:path extrusionOk="0" h="20000" w="21178">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8" name="Google Shape;398;p3"/>
            <p:cNvSpPr/>
            <p:nvPr/>
          </p:nvSpPr>
          <p:spPr>
            <a:xfrm>
              <a:off x="3843650" y="1458575"/>
              <a:ext cx="404900" cy="344275"/>
            </a:xfrm>
            <a:custGeom>
              <a:rect b="b" l="l" r="r" t="t"/>
              <a:pathLst>
                <a:path extrusionOk="0" h="13771" w="16196">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9" name="Google Shape;399;p3"/>
            <p:cNvSpPr/>
            <p:nvPr/>
          </p:nvSpPr>
          <p:spPr>
            <a:xfrm>
              <a:off x="6068275" y="525975"/>
              <a:ext cx="5925" cy="14325"/>
            </a:xfrm>
            <a:custGeom>
              <a:rect b="b" l="l" r="r" t="t"/>
              <a:pathLst>
                <a:path extrusionOk="0" h="573" w="237">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0" name="Google Shape;400;p3"/>
            <p:cNvSpPr/>
            <p:nvPr/>
          </p:nvSpPr>
          <p:spPr>
            <a:xfrm>
              <a:off x="6084275" y="465375"/>
              <a:ext cx="6750" cy="15175"/>
            </a:xfrm>
            <a:custGeom>
              <a:rect b="b" l="l" r="r" t="t"/>
              <a:pathLst>
                <a:path extrusionOk="0" h="607" w="27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1" name="Google Shape;401;p3"/>
            <p:cNvSpPr/>
            <p:nvPr/>
          </p:nvSpPr>
          <p:spPr>
            <a:xfrm>
              <a:off x="6091850" y="445175"/>
              <a:ext cx="8425" cy="11800"/>
            </a:xfrm>
            <a:custGeom>
              <a:rect b="b" l="l" r="r" t="t"/>
              <a:pathLst>
                <a:path extrusionOk="0" h="472" w="337">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2" name="Google Shape;402;p3"/>
            <p:cNvSpPr/>
            <p:nvPr/>
          </p:nvSpPr>
          <p:spPr>
            <a:xfrm>
              <a:off x="6069125" y="483900"/>
              <a:ext cx="16850" cy="5075"/>
            </a:xfrm>
            <a:custGeom>
              <a:rect b="b" l="l" r="r" t="t"/>
              <a:pathLst>
                <a:path extrusionOk="0" h="203" w="674">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3" name="Google Shape;403;p3"/>
            <p:cNvSpPr/>
            <p:nvPr/>
          </p:nvSpPr>
          <p:spPr>
            <a:xfrm>
              <a:off x="6028700" y="468750"/>
              <a:ext cx="11825" cy="6750"/>
            </a:xfrm>
            <a:custGeom>
              <a:rect b="b" l="l" r="r" t="t"/>
              <a:pathLst>
                <a:path extrusionOk="0" h="270" w="473">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4" name="Google Shape;404;p3"/>
            <p:cNvSpPr/>
            <p:nvPr/>
          </p:nvSpPr>
          <p:spPr>
            <a:xfrm>
              <a:off x="6047225" y="475475"/>
              <a:ext cx="15175" cy="5075"/>
            </a:xfrm>
            <a:custGeom>
              <a:rect b="b" l="l" r="r" t="t"/>
              <a:pathLst>
                <a:path extrusionOk="0" h="203" w="607">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5" name="Google Shape;405;p3"/>
            <p:cNvSpPr/>
            <p:nvPr/>
          </p:nvSpPr>
          <p:spPr>
            <a:xfrm>
              <a:off x="6100250" y="405600"/>
              <a:ext cx="6775" cy="12650"/>
            </a:xfrm>
            <a:custGeom>
              <a:rect b="b" l="l" r="r" t="t"/>
              <a:pathLst>
                <a:path extrusionOk="0" h="506" w="271">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6" name="Google Shape;406;p3"/>
            <p:cNvSpPr/>
            <p:nvPr/>
          </p:nvSpPr>
          <p:spPr>
            <a:xfrm>
              <a:off x="6024500" y="2348250"/>
              <a:ext cx="68200" cy="42125"/>
            </a:xfrm>
            <a:custGeom>
              <a:rect b="b" l="l" r="r" t="t"/>
              <a:pathLst>
                <a:path extrusionOk="0" h="1685" w="2728">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7" name="Google Shape;407;p3"/>
            <p:cNvSpPr/>
            <p:nvPr/>
          </p:nvSpPr>
          <p:spPr>
            <a:xfrm>
              <a:off x="6060700" y="547850"/>
              <a:ext cx="7600" cy="14350"/>
            </a:xfrm>
            <a:custGeom>
              <a:rect b="b" l="l" r="r" t="t"/>
              <a:pathLst>
                <a:path extrusionOk="0" h="574" w="304">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8" name="Google Shape;408;p3"/>
            <p:cNvSpPr/>
            <p:nvPr/>
          </p:nvSpPr>
          <p:spPr>
            <a:xfrm>
              <a:off x="6003450" y="462000"/>
              <a:ext cx="16025" cy="5075"/>
            </a:xfrm>
            <a:custGeom>
              <a:rect b="b" l="l" r="r" t="t"/>
              <a:pathLst>
                <a:path extrusionOk="0" h="203" w="641">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9" name="Google Shape;409;p3"/>
            <p:cNvSpPr/>
            <p:nvPr/>
          </p:nvSpPr>
          <p:spPr>
            <a:xfrm>
              <a:off x="6096050" y="422450"/>
              <a:ext cx="8450" cy="15175"/>
            </a:xfrm>
            <a:custGeom>
              <a:rect b="b" l="l" r="r" t="t"/>
              <a:pathLst>
                <a:path extrusionOk="0" h="607" w="338">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0" name="Google Shape;410;p3"/>
            <p:cNvSpPr/>
            <p:nvPr/>
          </p:nvSpPr>
          <p:spPr>
            <a:xfrm>
              <a:off x="5834275" y="413175"/>
              <a:ext cx="14325" cy="5075"/>
            </a:xfrm>
            <a:custGeom>
              <a:rect b="b" l="l" r="r" t="t"/>
              <a:pathLst>
                <a:path extrusionOk="0" h="203" w="573">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1" name="Google Shape;411;p3"/>
            <p:cNvSpPr/>
            <p:nvPr/>
          </p:nvSpPr>
          <p:spPr>
            <a:xfrm>
              <a:off x="5728225" y="359325"/>
              <a:ext cx="4225" cy="14325"/>
            </a:xfrm>
            <a:custGeom>
              <a:rect b="b" l="l" r="r" t="t"/>
              <a:pathLst>
                <a:path extrusionOk="0" h="573" w="169">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2" name="Google Shape;412;p3"/>
            <p:cNvSpPr/>
            <p:nvPr/>
          </p:nvSpPr>
          <p:spPr>
            <a:xfrm>
              <a:off x="5811550" y="405600"/>
              <a:ext cx="16025" cy="9300"/>
            </a:xfrm>
            <a:custGeom>
              <a:rect b="b" l="l" r="r" t="t"/>
              <a:pathLst>
                <a:path extrusionOk="0" h="372" w="641">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3" name="Google Shape;413;p3"/>
            <p:cNvSpPr/>
            <p:nvPr/>
          </p:nvSpPr>
          <p:spPr>
            <a:xfrm>
              <a:off x="5731600" y="330700"/>
              <a:ext cx="8425" cy="22750"/>
            </a:xfrm>
            <a:custGeom>
              <a:rect b="b" l="l" r="r" t="t"/>
              <a:pathLst>
                <a:path extrusionOk="0" h="910" w="337">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4" name="Google Shape;414;p3"/>
            <p:cNvSpPr/>
            <p:nvPr/>
          </p:nvSpPr>
          <p:spPr>
            <a:xfrm>
              <a:off x="5855325" y="419075"/>
              <a:ext cx="15175" cy="4225"/>
            </a:xfrm>
            <a:custGeom>
              <a:rect b="b" l="l" r="r" t="t"/>
              <a:pathLst>
                <a:path extrusionOk="0" h="169" w="607">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5" name="Google Shape;415;p3"/>
            <p:cNvSpPr/>
            <p:nvPr/>
          </p:nvSpPr>
          <p:spPr>
            <a:xfrm>
              <a:off x="5740000" y="301250"/>
              <a:ext cx="10125" cy="17700"/>
            </a:xfrm>
            <a:custGeom>
              <a:rect b="b" l="l" r="r" t="t"/>
              <a:pathLst>
                <a:path extrusionOk="0" h="708" w="405">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6" name="Google Shape;416;p3"/>
            <p:cNvSpPr/>
            <p:nvPr/>
          </p:nvSpPr>
          <p:spPr>
            <a:xfrm>
              <a:off x="5877200" y="424975"/>
              <a:ext cx="21075" cy="8425"/>
            </a:xfrm>
            <a:custGeom>
              <a:rect b="b" l="l" r="r" t="t"/>
              <a:pathLst>
                <a:path extrusionOk="0" h="337" w="843">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7" name="Google Shape;417;p3"/>
            <p:cNvSpPr/>
            <p:nvPr/>
          </p:nvSpPr>
          <p:spPr>
            <a:xfrm>
              <a:off x="5951275" y="446025"/>
              <a:ext cx="15175" cy="6750"/>
            </a:xfrm>
            <a:custGeom>
              <a:rect b="b" l="l" r="r" t="t"/>
              <a:pathLst>
                <a:path extrusionOk="0" h="270" w="607">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8" name="Google Shape;418;p3"/>
            <p:cNvSpPr/>
            <p:nvPr/>
          </p:nvSpPr>
          <p:spPr>
            <a:xfrm>
              <a:off x="5971475" y="452750"/>
              <a:ext cx="21900" cy="6750"/>
            </a:xfrm>
            <a:custGeom>
              <a:rect b="b" l="l" r="r" t="t"/>
              <a:pathLst>
                <a:path extrusionOk="0" h="270" w="876">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9" name="Google Shape;419;p3"/>
            <p:cNvSpPr/>
            <p:nvPr/>
          </p:nvSpPr>
          <p:spPr>
            <a:xfrm>
              <a:off x="5927700" y="438425"/>
              <a:ext cx="17700" cy="6775"/>
            </a:xfrm>
            <a:custGeom>
              <a:rect b="b" l="l" r="r" t="t"/>
              <a:pathLst>
                <a:path extrusionOk="0" h="271" w="708">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0" name="Google Shape;420;p3"/>
            <p:cNvSpPr/>
            <p:nvPr/>
          </p:nvSpPr>
          <p:spPr>
            <a:xfrm>
              <a:off x="5904150" y="430850"/>
              <a:ext cx="18525" cy="6775"/>
            </a:xfrm>
            <a:custGeom>
              <a:rect b="b" l="l" r="r" t="t"/>
              <a:pathLst>
                <a:path extrusionOk="0" h="271" w="741">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1" name="Google Shape;421;p3"/>
            <p:cNvSpPr/>
            <p:nvPr/>
          </p:nvSpPr>
          <p:spPr>
            <a:xfrm>
              <a:off x="5057400" y="2393700"/>
              <a:ext cx="63150" cy="68225"/>
            </a:xfrm>
            <a:custGeom>
              <a:rect b="b" l="l" r="r" t="t"/>
              <a:pathLst>
                <a:path extrusionOk="0" h="2729" w="2526">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2" name="Google Shape;422;p3"/>
            <p:cNvSpPr/>
            <p:nvPr/>
          </p:nvSpPr>
          <p:spPr>
            <a:xfrm>
              <a:off x="5921825" y="2394550"/>
              <a:ext cx="64825" cy="62300"/>
            </a:xfrm>
            <a:custGeom>
              <a:rect b="b" l="l" r="r" t="t"/>
              <a:pathLst>
                <a:path extrusionOk="0" h="2492" w="2593">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3" name="Google Shape;423;p3"/>
            <p:cNvSpPr/>
            <p:nvPr/>
          </p:nvSpPr>
          <p:spPr>
            <a:xfrm>
              <a:off x="5876375" y="2346575"/>
              <a:ext cx="63975" cy="44625"/>
            </a:xfrm>
            <a:custGeom>
              <a:rect b="b" l="l" r="r" t="t"/>
              <a:pathLst>
                <a:path extrusionOk="0" h="1785" w="2559">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4" name="Google Shape;424;p3"/>
            <p:cNvSpPr/>
            <p:nvPr/>
          </p:nvSpPr>
          <p:spPr>
            <a:xfrm>
              <a:off x="5960525" y="2466100"/>
              <a:ext cx="64000" cy="61475"/>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5" name="Google Shape;425;p3"/>
            <p:cNvSpPr/>
            <p:nvPr/>
          </p:nvSpPr>
          <p:spPr>
            <a:xfrm>
              <a:off x="5974850" y="2536800"/>
              <a:ext cx="63150" cy="61475"/>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6" name="Google Shape;426;p3"/>
            <p:cNvSpPr/>
            <p:nvPr/>
          </p:nvSpPr>
          <p:spPr>
            <a:xfrm>
              <a:off x="5803125" y="2348250"/>
              <a:ext cx="66525" cy="40425"/>
            </a:xfrm>
            <a:custGeom>
              <a:rect b="b" l="l" r="r" t="t"/>
              <a:pathLst>
                <a:path extrusionOk="0" h="1617" w="2661">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7" name="Google Shape;427;p3"/>
            <p:cNvSpPr/>
            <p:nvPr/>
          </p:nvSpPr>
          <p:spPr>
            <a:xfrm>
              <a:off x="5201325" y="2394550"/>
              <a:ext cx="64825" cy="62300"/>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8" name="Google Shape;428;p3"/>
            <p:cNvSpPr/>
            <p:nvPr/>
          </p:nvSpPr>
          <p:spPr>
            <a:xfrm>
              <a:off x="5355350" y="2348250"/>
              <a:ext cx="69050" cy="40425"/>
            </a:xfrm>
            <a:custGeom>
              <a:rect b="b" l="l" r="r" t="t"/>
              <a:pathLst>
                <a:path extrusionOk="0" h="1617" w="2762">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9" name="Google Shape;429;p3"/>
            <p:cNvSpPr/>
            <p:nvPr/>
          </p:nvSpPr>
          <p:spPr>
            <a:xfrm>
              <a:off x="5901625" y="2535950"/>
              <a:ext cx="64825" cy="62325"/>
            </a:xfrm>
            <a:custGeom>
              <a:rect b="b" l="l" r="r" t="t"/>
              <a:pathLst>
                <a:path extrusionOk="0" h="2493" w="2593">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0" name="Google Shape;430;p3"/>
            <p:cNvSpPr/>
            <p:nvPr/>
          </p:nvSpPr>
          <p:spPr>
            <a:xfrm>
              <a:off x="5658375" y="2346575"/>
              <a:ext cx="63975" cy="44625"/>
            </a:xfrm>
            <a:custGeom>
              <a:rect b="b" l="l" r="r" t="t"/>
              <a:pathLst>
                <a:path extrusionOk="0" h="1785" w="2559">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1" name="Google Shape;431;p3"/>
            <p:cNvSpPr/>
            <p:nvPr/>
          </p:nvSpPr>
          <p:spPr>
            <a:xfrm>
              <a:off x="5430250" y="2348250"/>
              <a:ext cx="69050" cy="40425"/>
            </a:xfrm>
            <a:custGeom>
              <a:rect b="b" l="l" r="r" t="t"/>
              <a:pathLst>
                <a:path extrusionOk="0" h="1617" w="2762">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2" name="Google Shape;432;p3"/>
            <p:cNvSpPr/>
            <p:nvPr/>
          </p:nvSpPr>
          <p:spPr>
            <a:xfrm>
              <a:off x="5132300" y="2346575"/>
              <a:ext cx="64000" cy="44625"/>
            </a:xfrm>
            <a:custGeom>
              <a:rect b="b" l="l" r="r" t="t"/>
              <a:pathLst>
                <a:path extrusionOk="0" h="1785" w="256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3" name="Google Shape;433;p3"/>
            <p:cNvSpPr/>
            <p:nvPr/>
          </p:nvSpPr>
          <p:spPr>
            <a:xfrm>
              <a:off x="5729075" y="2348250"/>
              <a:ext cx="67350" cy="40425"/>
            </a:xfrm>
            <a:custGeom>
              <a:rect b="b" l="l" r="r" t="t"/>
              <a:pathLst>
                <a:path extrusionOk="0" h="1617" w="2694">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4" name="Google Shape;434;p3"/>
            <p:cNvSpPr/>
            <p:nvPr/>
          </p:nvSpPr>
          <p:spPr>
            <a:xfrm>
              <a:off x="5750100" y="2466100"/>
              <a:ext cx="57275" cy="62300"/>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5" name="Google Shape;435;p3"/>
            <p:cNvSpPr/>
            <p:nvPr/>
          </p:nvSpPr>
          <p:spPr>
            <a:xfrm>
              <a:off x="5766100" y="2489675"/>
              <a:ext cx="19375" cy="20225"/>
            </a:xfrm>
            <a:custGeom>
              <a:rect b="b" l="l" r="r" t="t"/>
              <a:pathLst>
                <a:path extrusionOk="0" h="809" w="775">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6" name="Google Shape;436;p3"/>
            <p:cNvSpPr/>
            <p:nvPr/>
          </p:nvSpPr>
          <p:spPr>
            <a:xfrm>
              <a:off x="5729900" y="2607500"/>
              <a:ext cx="57275" cy="62325"/>
            </a:xfrm>
            <a:custGeom>
              <a:rect b="b" l="l" r="r" t="t"/>
              <a:pathLst>
                <a:path extrusionOk="0" h="2493" w="2291">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7" name="Google Shape;437;p3"/>
            <p:cNvSpPr/>
            <p:nvPr/>
          </p:nvSpPr>
          <p:spPr>
            <a:xfrm>
              <a:off x="5784625" y="2559525"/>
              <a:ext cx="18525" cy="21900"/>
            </a:xfrm>
            <a:custGeom>
              <a:rect b="b" l="l" r="r" t="t"/>
              <a:pathLst>
                <a:path extrusionOk="0" h="876" w="741">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8" name="Google Shape;438;p3"/>
            <p:cNvSpPr/>
            <p:nvPr/>
          </p:nvSpPr>
          <p:spPr>
            <a:xfrm>
              <a:off x="5745050" y="2467775"/>
              <a:ext cx="7600" cy="60625"/>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9" name="Google Shape;439;p3"/>
            <p:cNvSpPr/>
            <p:nvPr/>
          </p:nvSpPr>
          <p:spPr>
            <a:xfrm>
              <a:off x="5757675" y="2535950"/>
              <a:ext cx="64850" cy="62325"/>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0" name="Google Shape;440;p3"/>
            <p:cNvSpPr/>
            <p:nvPr/>
          </p:nvSpPr>
          <p:spPr>
            <a:xfrm>
              <a:off x="5889000" y="2464425"/>
              <a:ext cx="63150" cy="68200"/>
            </a:xfrm>
            <a:custGeom>
              <a:rect b="b" l="l" r="r" t="t"/>
              <a:pathLst>
                <a:path extrusionOk="0" h="2728" w="2526">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1" name="Google Shape;441;p3"/>
            <p:cNvSpPr/>
            <p:nvPr/>
          </p:nvSpPr>
          <p:spPr>
            <a:xfrm>
              <a:off x="5830900" y="2536800"/>
              <a:ext cx="58125" cy="62300"/>
            </a:xfrm>
            <a:custGeom>
              <a:rect b="b" l="l" r="r" t="t"/>
              <a:pathLst>
                <a:path extrusionOk="0" h="2492" w="2325">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2" name="Google Shape;442;p3"/>
            <p:cNvSpPr/>
            <p:nvPr/>
          </p:nvSpPr>
          <p:spPr>
            <a:xfrm>
              <a:off x="5835950" y="2487975"/>
              <a:ext cx="22750" cy="18550"/>
            </a:xfrm>
            <a:custGeom>
              <a:rect b="b" l="l" r="r" t="t"/>
              <a:pathLst>
                <a:path extrusionOk="0" h="742" w="91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3" name="Google Shape;443;p3"/>
            <p:cNvSpPr/>
            <p:nvPr/>
          </p:nvSpPr>
          <p:spPr>
            <a:xfrm>
              <a:off x="5816600" y="2465250"/>
              <a:ext cx="64850" cy="62325"/>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4" name="Google Shape;444;p3"/>
            <p:cNvSpPr/>
            <p:nvPr/>
          </p:nvSpPr>
          <p:spPr>
            <a:xfrm>
              <a:off x="5979900" y="2689150"/>
              <a:ext cx="22750" cy="15175"/>
            </a:xfrm>
            <a:custGeom>
              <a:rect b="b" l="l" r="r" t="t"/>
              <a:pathLst>
                <a:path extrusionOk="0" h="607" w="91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5" name="Google Shape;445;p3"/>
            <p:cNvSpPr/>
            <p:nvPr/>
          </p:nvSpPr>
          <p:spPr>
            <a:xfrm>
              <a:off x="6049750" y="2427375"/>
              <a:ext cx="28650" cy="20225"/>
            </a:xfrm>
            <a:custGeom>
              <a:rect b="b" l="l" r="r" t="t"/>
              <a:pathLst>
                <a:path extrusionOk="0" h="809" w="1146">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6" name="Google Shape;446;p3"/>
            <p:cNvSpPr/>
            <p:nvPr/>
          </p:nvSpPr>
          <p:spPr>
            <a:xfrm>
              <a:off x="5938650" y="2604125"/>
              <a:ext cx="155750" cy="69900"/>
            </a:xfrm>
            <a:custGeom>
              <a:rect b="b" l="l" r="r" t="t"/>
              <a:pathLst>
                <a:path extrusionOk="0" h="2796" w="623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7" name="Google Shape;447;p3"/>
            <p:cNvSpPr/>
            <p:nvPr/>
          </p:nvSpPr>
          <p:spPr>
            <a:xfrm>
              <a:off x="5744225" y="2620125"/>
              <a:ext cx="22750" cy="13500"/>
            </a:xfrm>
            <a:custGeom>
              <a:rect b="b" l="l" r="r" t="t"/>
              <a:pathLst>
                <a:path extrusionOk="0" h="540" w="91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8" name="Google Shape;448;p3"/>
            <p:cNvSpPr/>
            <p:nvPr/>
          </p:nvSpPr>
          <p:spPr>
            <a:xfrm>
              <a:off x="6030400" y="2712725"/>
              <a:ext cx="64000" cy="41250"/>
            </a:xfrm>
            <a:custGeom>
              <a:rect b="b" l="l" r="r" t="t"/>
              <a:pathLst>
                <a:path extrusionOk="0" h="1650" w="256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9" name="Google Shape;449;p3"/>
            <p:cNvSpPr/>
            <p:nvPr/>
          </p:nvSpPr>
          <p:spPr>
            <a:xfrm>
              <a:off x="5958000" y="2678200"/>
              <a:ext cx="62325" cy="74950"/>
            </a:xfrm>
            <a:custGeom>
              <a:rect b="b" l="l" r="r" t="t"/>
              <a:pathLst>
                <a:path extrusionOk="0" h="2998" w="2493">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0" name="Google Shape;450;p3"/>
            <p:cNvSpPr/>
            <p:nvPr/>
          </p:nvSpPr>
          <p:spPr>
            <a:xfrm>
              <a:off x="6028700" y="2718600"/>
              <a:ext cx="4250" cy="35375"/>
            </a:xfrm>
            <a:custGeom>
              <a:rect b="b" l="l" r="r" t="t"/>
              <a:pathLst>
                <a:path extrusionOk="0" h="1415" w="17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1" name="Google Shape;451;p3"/>
            <p:cNvSpPr/>
            <p:nvPr/>
          </p:nvSpPr>
          <p:spPr>
            <a:xfrm>
              <a:off x="6053950" y="2723650"/>
              <a:ext cx="14350" cy="19400"/>
            </a:xfrm>
            <a:custGeom>
              <a:rect b="b" l="l" r="r" t="t"/>
              <a:pathLst>
                <a:path extrusionOk="0" h="776" w="574">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2" name="Google Shape;452;p3"/>
            <p:cNvSpPr/>
            <p:nvPr/>
          </p:nvSpPr>
          <p:spPr>
            <a:xfrm>
              <a:off x="6056475" y="2501450"/>
              <a:ext cx="27825" cy="22750"/>
            </a:xfrm>
            <a:custGeom>
              <a:rect b="b" l="l" r="r" t="t"/>
              <a:pathLst>
                <a:path extrusionOk="0" h="910" w="1113">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3" name="Google Shape;453;p3"/>
            <p:cNvSpPr/>
            <p:nvPr/>
          </p:nvSpPr>
          <p:spPr>
            <a:xfrm>
              <a:off x="5990825" y="2395400"/>
              <a:ext cx="101875" cy="63150"/>
            </a:xfrm>
            <a:custGeom>
              <a:rect b="b" l="l" r="r" t="t"/>
              <a:pathLst>
                <a:path extrusionOk="0" h="2526" w="4075">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4" name="Google Shape;454;p3"/>
            <p:cNvSpPr/>
            <p:nvPr/>
          </p:nvSpPr>
          <p:spPr>
            <a:xfrm>
              <a:off x="6030400" y="2466100"/>
              <a:ext cx="66525" cy="132175"/>
            </a:xfrm>
            <a:custGeom>
              <a:rect b="b" l="l" r="r" t="t"/>
              <a:pathLst>
                <a:path extrusionOk="0" h="5287" w="2661">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5" name="Google Shape;455;p3"/>
            <p:cNvSpPr/>
            <p:nvPr/>
          </p:nvSpPr>
          <p:spPr>
            <a:xfrm>
              <a:off x="5982425" y="2726175"/>
              <a:ext cx="21050" cy="12650"/>
            </a:xfrm>
            <a:custGeom>
              <a:rect b="b" l="l" r="r" t="t"/>
              <a:pathLst>
                <a:path extrusionOk="0" h="506" w="842">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6" name="Google Shape;456;p3"/>
            <p:cNvSpPr/>
            <p:nvPr/>
          </p:nvSpPr>
          <p:spPr>
            <a:xfrm>
              <a:off x="5072550" y="2497250"/>
              <a:ext cx="28625" cy="23575"/>
            </a:xfrm>
            <a:custGeom>
              <a:rect b="b" l="l" r="r" t="t"/>
              <a:pathLst>
                <a:path extrusionOk="0" h="943" w="1145">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7" name="Google Shape;457;p3"/>
            <p:cNvSpPr/>
            <p:nvPr/>
          </p:nvSpPr>
          <p:spPr>
            <a:xfrm>
              <a:off x="5868800" y="2605825"/>
              <a:ext cx="63150" cy="68200"/>
            </a:xfrm>
            <a:custGeom>
              <a:rect b="b" l="l" r="r" t="t"/>
              <a:pathLst>
                <a:path extrusionOk="0" h="2728" w="2526">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8" name="Google Shape;458;p3"/>
            <p:cNvSpPr/>
            <p:nvPr/>
          </p:nvSpPr>
          <p:spPr>
            <a:xfrm>
              <a:off x="5128100" y="2676525"/>
              <a:ext cx="63150" cy="78300"/>
            </a:xfrm>
            <a:custGeom>
              <a:rect b="b" l="l" r="r" t="t"/>
              <a:pathLst>
                <a:path extrusionOk="0" h="3132" w="2526">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9" name="Google Shape;459;p3"/>
            <p:cNvSpPr/>
            <p:nvPr/>
          </p:nvSpPr>
          <p:spPr>
            <a:xfrm>
              <a:off x="5055700" y="2464425"/>
              <a:ext cx="103550" cy="65675"/>
            </a:xfrm>
            <a:custGeom>
              <a:rect b="b" l="l" r="r" t="t"/>
              <a:pathLst>
                <a:path extrusionOk="0" h="2627" w="4142">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0" name="Google Shape;460;p3"/>
            <p:cNvSpPr/>
            <p:nvPr/>
          </p:nvSpPr>
          <p:spPr>
            <a:xfrm>
              <a:off x="5059075" y="2348250"/>
              <a:ext cx="66525" cy="40425"/>
            </a:xfrm>
            <a:custGeom>
              <a:rect b="b" l="l" r="r" t="t"/>
              <a:pathLst>
                <a:path extrusionOk="0" h="1617" w="2661">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1" name="Google Shape;461;p3"/>
            <p:cNvSpPr/>
            <p:nvPr/>
          </p:nvSpPr>
          <p:spPr>
            <a:xfrm>
              <a:off x="5055700" y="2677375"/>
              <a:ext cx="64850" cy="72400"/>
            </a:xfrm>
            <a:custGeom>
              <a:rect b="b" l="l" r="r" t="t"/>
              <a:pathLst>
                <a:path extrusionOk="0" h="2896" w="2594">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2" name="Google Shape;462;p3"/>
            <p:cNvSpPr/>
            <p:nvPr/>
          </p:nvSpPr>
          <p:spPr>
            <a:xfrm>
              <a:off x="5722325" y="2677375"/>
              <a:ext cx="80825" cy="72400"/>
            </a:xfrm>
            <a:custGeom>
              <a:rect b="b" l="l" r="r" t="t"/>
              <a:pathLst>
                <a:path extrusionOk="0" h="2896" w="3233">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3" name="Google Shape;463;p3"/>
            <p:cNvSpPr/>
            <p:nvPr/>
          </p:nvSpPr>
          <p:spPr>
            <a:xfrm>
              <a:off x="5811550" y="2677375"/>
              <a:ext cx="65675" cy="75775"/>
            </a:xfrm>
            <a:custGeom>
              <a:rect b="b" l="l" r="r" t="t"/>
              <a:pathLst>
                <a:path extrusionOk="0" h="3031" w="2627">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4" name="Google Shape;464;p3"/>
            <p:cNvSpPr/>
            <p:nvPr/>
          </p:nvSpPr>
          <p:spPr>
            <a:xfrm>
              <a:off x="5363775" y="2677375"/>
              <a:ext cx="351000" cy="78300"/>
            </a:xfrm>
            <a:custGeom>
              <a:rect b="b" l="l" r="r" t="t"/>
              <a:pathLst>
                <a:path extrusionOk="0" h="3132" w="1404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5" name="Google Shape;465;p3"/>
            <p:cNvSpPr/>
            <p:nvPr/>
          </p:nvSpPr>
          <p:spPr>
            <a:xfrm>
              <a:off x="5273700" y="2674850"/>
              <a:ext cx="85050" cy="79125"/>
            </a:xfrm>
            <a:custGeom>
              <a:rect b="b" l="l" r="r" t="t"/>
              <a:pathLst>
                <a:path extrusionOk="0" h="3165" w="3402">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466" name="Google Shape;466;p3"/>
          <p:cNvSpPr txBox="1"/>
          <p:nvPr>
            <p:ph type="ctrTitle"/>
          </p:nvPr>
        </p:nvSpPr>
        <p:spPr>
          <a:xfrm>
            <a:off x="1557875" y="1882525"/>
            <a:ext cx="6028200" cy="1546500"/>
          </a:xfrm>
          <a:prstGeom prst="rect">
            <a:avLst/>
          </a:prstGeom>
        </p:spPr>
        <p:txBody>
          <a:bodyPr anchorCtr="0" anchor="b" bIns="91425" lIns="91425" spcFirstLastPara="1" rIns="91425" wrap="square" tIns="91425"/>
          <a:lstStyle>
            <a:lvl1pPr lvl="0" rtl="0" algn="ctr">
              <a:spcBef>
                <a:spcPts val="0"/>
              </a:spcBef>
              <a:spcAft>
                <a:spcPts val="0"/>
              </a:spcAft>
              <a:buClr>
                <a:srgbClr val="FFFFFF"/>
              </a:buClr>
              <a:buSzPts val="5400"/>
              <a:buNone/>
              <a:defRPr b="0" sz="5400">
                <a:solidFill>
                  <a:srgbClr val="FFFFFF"/>
                </a:solidFill>
              </a:defRPr>
            </a:lvl1pPr>
            <a:lvl2pPr lvl="1" rtl="0" algn="ctr">
              <a:spcBef>
                <a:spcPts val="0"/>
              </a:spcBef>
              <a:spcAft>
                <a:spcPts val="0"/>
              </a:spcAft>
              <a:buClr>
                <a:srgbClr val="FFFFFF"/>
              </a:buClr>
              <a:buSzPts val="5400"/>
              <a:buNone/>
              <a:defRPr b="0" sz="5400">
                <a:solidFill>
                  <a:srgbClr val="FFFFFF"/>
                </a:solidFill>
              </a:defRPr>
            </a:lvl2pPr>
            <a:lvl3pPr lvl="2" rtl="0" algn="ctr">
              <a:spcBef>
                <a:spcPts val="0"/>
              </a:spcBef>
              <a:spcAft>
                <a:spcPts val="0"/>
              </a:spcAft>
              <a:buClr>
                <a:srgbClr val="FFFFFF"/>
              </a:buClr>
              <a:buSzPts val="5400"/>
              <a:buNone/>
              <a:defRPr b="0" sz="5400">
                <a:solidFill>
                  <a:srgbClr val="FFFFFF"/>
                </a:solidFill>
              </a:defRPr>
            </a:lvl3pPr>
            <a:lvl4pPr lvl="3" rtl="0" algn="ctr">
              <a:spcBef>
                <a:spcPts val="0"/>
              </a:spcBef>
              <a:spcAft>
                <a:spcPts val="0"/>
              </a:spcAft>
              <a:buClr>
                <a:srgbClr val="FFFFFF"/>
              </a:buClr>
              <a:buSzPts val="5400"/>
              <a:buNone/>
              <a:defRPr b="0" sz="5400">
                <a:solidFill>
                  <a:srgbClr val="FFFFFF"/>
                </a:solidFill>
              </a:defRPr>
            </a:lvl4pPr>
            <a:lvl5pPr lvl="4" rtl="0" algn="ctr">
              <a:spcBef>
                <a:spcPts val="0"/>
              </a:spcBef>
              <a:spcAft>
                <a:spcPts val="0"/>
              </a:spcAft>
              <a:buClr>
                <a:srgbClr val="FFFFFF"/>
              </a:buClr>
              <a:buSzPts val="5400"/>
              <a:buNone/>
              <a:defRPr b="0" sz="5400">
                <a:solidFill>
                  <a:srgbClr val="FFFFFF"/>
                </a:solidFill>
              </a:defRPr>
            </a:lvl5pPr>
            <a:lvl6pPr lvl="5" rtl="0" algn="ctr">
              <a:spcBef>
                <a:spcPts val="0"/>
              </a:spcBef>
              <a:spcAft>
                <a:spcPts val="0"/>
              </a:spcAft>
              <a:buClr>
                <a:srgbClr val="FFFFFF"/>
              </a:buClr>
              <a:buSzPts val="5400"/>
              <a:buNone/>
              <a:defRPr b="0" sz="5400">
                <a:solidFill>
                  <a:srgbClr val="FFFFFF"/>
                </a:solidFill>
              </a:defRPr>
            </a:lvl6pPr>
            <a:lvl7pPr lvl="6" rtl="0" algn="ctr">
              <a:spcBef>
                <a:spcPts val="0"/>
              </a:spcBef>
              <a:spcAft>
                <a:spcPts val="0"/>
              </a:spcAft>
              <a:buClr>
                <a:srgbClr val="FFFFFF"/>
              </a:buClr>
              <a:buSzPts val="5400"/>
              <a:buNone/>
              <a:defRPr b="0" sz="5400">
                <a:solidFill>
                  <a:srgbClr val="FFFFFF"/>
                </a:solidFill>
              </a:defRPr>
            </a:lvl7pPr>
            <a:lvl8pPr lvl="7" rtl="0" algn="ctr">
              <a:spcBef>
                <a:spcPts val="0"/>
              </a:spcBef>
              <a:spcAft>
                <a:spcPts val="0"/>
              </a:spcAft>
              <a:buClr>
                <a:srgbClr val="FFFFFF"/>
              </a:buClr>
              <a:buSzPts val="5400"/>
              <a:buNone/>
              <a:defRPr b="0" sz="5400">
                <a:solidFill>
                  <a:srgbClr val="FFFFFF"/>
                </a:solidFill>
              </a:defRPr>
            </a:lvl8pPr>
            <a:lvl9pPr lvl="8" rtl="0" algn="ctr">
              <a:spcBef>
                <a:spcPts val="0"/>
              </a:spcBef>
              <a:spcAft>
                <a:spcPts val="0"/>
              </a:spcAft>
              <a:buClr>
                <a:srgbClr val="FFFFFF"/>
              </a:buClr>
              <a:buSzPts val="5400"/>
              <a:buNone/>
              <a:defRPr b="0" sz="5400">
                <a:solidFill>
                  <a:srgbClr val="FFFFFF"/>
                </a:solidFill>
              </a:defRPr>
            </a:lvl9pPr>
          </a:lstStyle>
          <a:p/>
        </p:txBody>
      </p:sp>
      <p:sp>
        <p:nvSpPr>
          <p:cNvPr id="467" name="Google Shape;467;p3"/>
          <p:cNvSpPr txBox="1"/>
          <p:nvPr>
            <p:ph idx="1" type="subTitle"/>
          </p:nvPr>
        </p:nvSpPr>
        <p:spPr>
          <a:xfrm>
            <a:off x="1557875" y="3329551"/>
            <a:ext cx="6028200" cy="1061100"/>
          </a:xfrm>
          <a:prstGeom prst="rect">
            <a:avLst/>
          </a:prstGeom>
        </p:spPr>
        <p:txBody>
          <a:bodyPr anchorCtr="0" anchor="t" bIns="91425" lIns="91425" spcFirstLastPara="1" rIns="91425" wrap="square" tIns="91425"/>
          <a:lstStyle>
            <a:lvl1pPr lvl="0" rtl="0" algn="ctr">
              <a:spcBef>
                <a:spcPts val="0"/>
              </a:spcBef>
              <a:spcAft>
                <a:spcPts val="0"/>
              </a:spcAft>
              <a:buClr>
                <a:srgbClr val="434343"/>
              </a:buClr>
              <a:buSzPts val="1800"/>
              <a:buNone/>
              <a:defRPr sz="1800">
                <a:solidFill>
                  <a:srgbClr val="434343"/>
                </a:solidFill>
              </a:defRPr>
            </a:lvl1pPr>
            <a:lvl2pPr lvl="1" rtl="0" algn="ctr">
              <a:spcBef>
                <a:spcPts val="0"/>
              </a:spcBef>
              <a:spcAft>
                <a:spcPts val="0"/>
              </a:spcAft>
              <a:buClr>
                <a:srgbClr val="434343"/>
              </a:buClr>
              <a:buSzPts val="3000"/>
              <a:buNone/>
              <a:defRPr sz="3000">
                <a:solidFill>
                  <a:srgbClr val="434343"/>
                </a:solidFill>
              </a:defRPr>
            </a:lvl2pPr>
            <a:lvl3pPr lvl="2" rtl="0" algn="ctr">
              <a:spcBef>
                <a:spcPts val="0"/>
              </a:spcBef>
              <a:spcAft>
                <a:spcPts val="0"/>
              </a:spcAft>
              <a:buClr>
                <a:srgbClr val="434343"/>
              </a:buClr>
              <a:buSzPts val="3000"/>
              <a:buNone/>
              <a:defRPr sz="3000">
                <a:solidFill>
                  <a:srgbClr val="434343"/>
                </a:solidFill>
              </a:defRPr>
            </a:lvl3pPr>
            <a:lvl4pPr lvl="3" rtl="0" algn="ctr">
              <a:spcBef>
                <a:spcPts val="0"/>
              </a:spcBef>
              <a:spcAft>
                <a:spcPts val="0"/>
              </a:spcAft>
              <a:buClr>
                <a:srgbClr val="434343"/>
              </a:buClr>
              <a:buSzPts val="3000"/>
              <a:buNone/>
              <a:defRPr sz="3000">
                <a:solidFill>
                  <a:srgbClr val="434343"/>
                </a:solidFill>
              </a:defRPr>
            </a:lvl4pPr>
            <a:lvl5pPr lvl="4" rtl="0" algn="ctr">
              <a:spcBef>
                <a:spcPts val="0"/>
              </a:spcBef>
              <a:spcAft>
                <a:spcPts val="0"/>
              </a:spcAft>
              <a:buClr>
                <a:srgbClr val="434343"/>
              </a:buClr>
              <a:buSzPts val="3000"/>
              <a:buNone/>
              <a:defRPr sz="3000">
                <a:solidFill>
                  <a:srgbClr val="434343"/>
                </a:solidFill>
              </a:defRPr>
            </a:lvl5pPr>
            <a:lvl6pPr lvl="5" rtl="0" algn="ctr">
              <a:spcBef>
                <a:spcPts val="0"/>
              </a:spcBef>
              <a:spcAft>
                <a:spcPts val="0"/>
              </a:spcAft>
              <a:buClr>
                <a:srgbClr val="434343"/>
              </a:buClr>
              <a:buSzPts val="3000"/>
              <a:buNone/>
              <a:defRPr sz="3000">
                <a:solidFill>
                  <a:srgbClr val="434343"/>
                </a:solidFill>
              </a:defRPr>
            </a:lvl6pPr>
            <a:lvl7pPr lvl="6" rtl="0" algn="ctr">
              <a:spcBef>
                <a:spcPts val="0"/>
              </a:spcBef>
              <a:spcAft>
                <a:spcPts val="0"/>
              </a:spcAft>
              <a:buClr>
                <a:srgbClr val="434343"/>
              </a:buClr>
              <a:buSzPts val="3000"/>
              <a:buNone/>
              <a:defRPr sz="3000">
                <a:solidFill>
                  <a:srgbClr val="434343"/>
                </a:solidFill>
              </a:defRPr>
            </a:lvl7pPr>
            <a:lvl8pPr lvl="7" rtl="0" algn="ctr">
              <a:spcBef>
                <a:spcPts val="0"/>
              </a:spcBef>
              <a:spcAft>
                <a:spcPts val="0"/>
              </a:spcAft>
              <a:buClr>
                <a:srgbClr val="434343"/>
              </a:buClr>
              <a:buSzPts val="3000"/>
              <a:buNone/>
              <a:defRPr sz="3000">
                <a:solidFill>
                  <a:srgbClr val="434343"/>
                </a:solidFill>
              </a:defRPr>
            </a:lvl8pPr>
            <a:lvl9pPr lvl="8" rtl="0" algn="ctr">
              <a:spcBef>
                <a:spcPts val="0"/>
              </a:spcBef>
              <a:spcAft>
                <a:spcPts val="0"/>
              </a:spcAft>
              <a:buClr>
                <a:srgbClr val="434343"/>
              </a:buClr>
              <a:buSzPts val="3000"/>
              <a:buNone/>
              <a:defRPr sz="3000">
                <a:solidFill>
                  <a:srgbClr val="434343"/>
                </a:solidFill>
              </a:defRPr>
            </a:lvl9pPr>
          </a:lstStyle>
          <a:p/>
        </p:txBody>
      </p:sp>
      <p:sp>
        <p:nvSpPr>
          <p:cNvPr id="468" name="Google Shape;468;p3"/>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469" name="Shape 469"/>
        <p:cNvGrpSpPr/>
        <p:nvPr/>
      </p:nvGrpSpPr>
      <p:grpSpPr>
        <a:xfrm>
          <a:off x="0" y="0"/>
          <a:ext cx="0" cy="0"/>
          <a:chOff x="0" y="0"/>
          <a:chExt cx="0" cy="0"/>
        </a:xfrm>
      </p:grpSpPr>
      <p:grpSp>
        <p:nvGrpSpPr>
          <p:cNvPr id="470" name="Google Shape;470;p4"/>
          <p:cNvGrpSpPr/>
          <p:nvPr/>
        </p:nvGrpSpPr>
        <p:grpSpPr>
          <a:xfrm>
            <a:off x="-7997" y="-6007"/>
            <a:ext cx="9159995" cy="6870013"/>
            <a:chOff x="328725" y="2891150"/>
            <a:chExt cx="3447625" cy="2585725"/>
          </a:xfrm>
        </p:grpSpPr>
        <p:sp>
          <p:nvSpPr>
            <p:cNvPr id="471" name="Google Shape;471;p4"/>
            <p:cNvSpPr/>
            <p:nvPr/>
          </p:nvSpPr>
          <p:spPr>
            <a:xfrm>
              <a:off x="1720050" y="5007200"/>
              <a:ext cx="58100" cy="55575"/>
            </a:xfrm>
            <a:custGeom>
              <a:rect b="b" l="l" r="r" t="t"/>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2" name="Google Shape;472;p4"/>
            <p:cNvSpPr/>
            <p:nvPr/>
          </p:nvSpPr>
          <p:spPr>
            <a:xfrm>
              <a:off x="328725" y="4577925"/>
              <a:ext cx="118700" cy="33700"/>
            </a:xfrm>
            <a:custGeom>
              <a:rect b="b" l="l" r="r" t="t"/>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3" name="Google Shape;473;p4"/>
            <p:cNvSpPr/>
            <p:nvPr/>
          </p:nvSpPr>
          <p:spPr>
            <a:xfrm>
              <a:off x="1679650" y="4953325"/>
              <a:ext cx="58100" cy="57250"/>
            </a:xfrm>
            <a:custGeom>
              <a:rect b="b" l="l" r="r" t="t"/>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4" name="Google Shape;474;p4"/>
            <p:cNvSpPr/>
            <p:nvPr/>
          </p:nvSpPr>
          <p:spPr>
            <a:xfrm>
              <a:off x="328725" y="4540050"/>
              <a:ext cx="117000" cy="36225"/>
            </a:xfrm>
            <a:custGeom>
              <a:rect b="b" l="l" r="r" t="t"/>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5" name="Google Shape;475;p4"/>
            <p:cNvSpPr/>
            <p:nvPr/>
          </p:nvSpPr>
          <p:spPr>
            <a:xfrm>
              <a:off x="328725" y="4469350"/>
              <a:ext cx="96800" cy="23600"/>
            </a:xfrm>
            <a:custGeom>
              <a:rect b="b" l="l" r="r" t="t"/>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6" name="Google Shape;476;p4"/>
            <p:cNvSpPr/>
            <p:nvPr/>
          </p:nvSpPr>
          <p:spPr>
            <a:xfrm>
              <a:off x="328725" y="4488700"/>
              <a:ext cx="98500" cy="32025"/>
            </a:xfrm>
            <a:custGeom>
              <a:rect b="b" l="l" r="r" t="t"/>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7" name="Google Shape;477;p4"/>
            <p:cNvSpPr/>
            <p:nvPr/>
          </p:nvSpPr>
          <p:spPr>
            <a:xfrm>
              <a:off x="1618200" y="5157850"/>
              <a:ext cx="15175" cy="14350"/>
            </a:xfrm>
            <a:custGeom>
              <a:rect b="b" l="l" r="r" t="t"/>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8" name="Google Shape;478;p4"/>
            <p:cNvSpPr/>
            <p:nvPr/>
          </p:nvSpPr>
          <p:spPr>
            <a:xfrm>
              <a:off x="1741075" y="5063575"/>
              <a:ext cx="55600" cy="57275"/>
            </a:xfrm>
            <a:custGeom>
              <a:rect b="b" l="l" r="r" t="t"/>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9" name="Google Shape;479;p4"/>
            <p:cNvSpPr/>
            <p:nvPr/>
          </p:nvSpPr>
          <p:spPr>
            <a:xfrm>
              <a:off x="1678800" y="5072850"/>
              <a:ext cx="59775" cy="56425"/>
            </a:xfrm>
            <a:custGeom>
              <a:rect b="b" l="l" r="r" t="t"/>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0" name="Google Shape;480;p4"/>
            <p:cNvSpPr/>
            <p:nvPr/>
          </p:nvSpPr>
          <p:spPr>
            <a:xfrm>
              <a:off x="1659450" y="5014775"/>
              <a:ext cx="58100" cy="63150"/>
            </a:xfrm>
            <a:custGeom>
              <a:rect b="b" l="l" r="r" t="t"/>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1" name="Google Shape;481;p4"/>
            <p:cNvSpPr/>
            <p:nvPr/>
          </p:nvSpPr>
          <p:spPr>
            <a:xfrm>
              <a:off x="328725" y="4637675"/>
              <a:ext cx="140575" cy="37075"/>
            </a:xfrm>
            <a:custGeom>
              <a:rect b="b" l="l" r="r" t="t"/>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2" name="Google Shape;482;p4"/>
            <p:cNvSpPr/>
            <p:nvPr/>
          </p:nvSpPr>
          <p:spPr>
            <a:xfrm>
              <a:off x="1583700" y="5002975"/>
              <a:ext cx="12650" cy="16875"/>
            </a:xfrm>
            <a:custGeom>
              <a:rect b="b" l="l" r="r" t="t"/>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3" name="Google Shape;483;p4"/>
            <p:cNvSpPr/>
            <p:nvPr/>
          </p:nvSpPr>
          <p:spPr>
            <a:xfrm>
              <a:off x="1558450" y="4970150"/>
              <a:ext cx="57250" cy="63150"/>
            </a:xfrm>
            <a:custGeom>
              <a:rect b="b" l="l" r="r" t="t"/>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4" name="Google Shape;484;p4"/>
            <p:cNvSpPr/>
            <p:nvPr/>
          </p:nvSpPr>
          <p:spPr>
            <a:xfrm>
              <a:off x="1318550" y="5127550"/>
              <a:ext cx="52225" cy="57275"/>
            </a:xfrm>
            <a:custGeom>
              <a:rect b="b" l="l" r="r" t="t"/>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5" name="Google Shape;485;p4"/>
            <p:cNvSpPr/>
            <p:nvPr/>
          </p:nvSpPr>
          <p:spPr>
            <a:xfrm>
              <a:off x="328725" y="4609075"/>
              <a:ext cx="85025" cy="26100"/>
            </a:xfrm>
            <a:custGeom>
              <a:rect b="b" l="l" r="r" t="t"/>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6" name="Google Shape;486;p4"/>
            <p:cNvSpPr/>
            <p:nvPr/>
          </p:nvSpPr>
          <p:spPr>
            <a:xfrm>
              <a:off x="328725" y="4657050"/>
              <a:ext cx="143950" cy="35375"/>
            </a:xfrm>
            <a:custGeom>
              <a:rect b="b" l="l" r="r" t="t"/>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7" name="Google Shape;487;p4"/>
            <p:cNvSpPr/>
            <p:nvPr/>
          </p:nvSpPr>
          <p:spPr>
            <a:xfrm>
              <a:off x="955775" y="4552675"/>
              <a:ext cx="143950" cy="126275"/>
            </a:xfrm>
            <a:custGeom>
              <a:rect b="b" l="l" r="r" t="t"/>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8" name="Google Shape;488;p4"/>
            <p:cNvSpPr/>
            <p:nvPr/>
          </p:nvSpPr>
          <p:spPr>
            <a:xfrm>
              <a:off x="328725" y="4675575"/>
              <a:ext cx="141425" cy="38725"/>
            </a:xfrm>
            <a:custGeom>
              <a:rect b="b" l="l" r="r" t="t"/>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9" name="Google Shape;489;p4"/>
            <p:cNvSpPr/>
            <p:nvPr/>
          </p:nvSpPr>
          <p:spPr>
            <a:xfrm>
              <a:off x="1320225" y="5209200"/>
              <a:ext cx="16875" cy="13500"/>
            </a:xfrm>
            <a:custGeom>
              <a:rect b="b" l="l" r="r" t="t"/>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0" name="Google Shape;490;p4"/>
            <p:cNvSpPr/>
            <p:nvPr/>
          </p:nvSpPr>
          <p:spPr>
            <a:xfrm>
              <a:off x="328725" y="4393600"/>
              <a:ext cx="81650" cy="27800"/>
            </a:xfrm>
            <a:custGeom>
              <a:rect b="b" l="l" r="r" t="t"/>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1" name="Google Shape;491;p4"/>
            <p:cNvSpPr/>
            <p:nvPr/>
          </p:nvSpPr>
          <p:spPr>
            <a:xfrm>
              <a:off x="1261325" y="5218450"/>
              <a:ext cx="13475" cy="13500"/>
            </a:xfrm>
            <a:custGeom>
              <a:rect b="b" l="l" r="r" t="t"/>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2" name="Google Shape;492;p4"/>
            <p:cNvSpPr/>
            <p:nvPr/>
          </p:nvSpPr>
          <p:spPr>
            <a:xfrm>
              <a:off x="328725" y="4558575"/>
              <a:ext cx="122050" cy="35375"/>
            </a:xfrm>
            <a:custGeom>
              <a:rect b="b" l="l" r="r" t="t"/>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3" name="Google Shape;493;p4"/>
            <p:cNvSpPr/>
            <p:nvPr/>
          </p:nvSpPr>
          <p:spPr>
            <a:xfrm>
              <a:off x="1298350" y="5189850"/>
              <a:ext cx="59800" cy="55575"/>
            </a:xfrm>
            <a:custGeom>
              <a:rect b="b" l="l" r="r" t="t"/>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4" name="Google Shape;494;p4"/>
            <p:cNvSpPr/>
            <p:nvPr/>
          </p:nvSpPr>
          <p:spPr>
            <a:xfrm>
              <a:off x="1241950" y="5199100"/>
              <a:ext cx="54750" cy="55575"/>
            </a:xfrm>
            <a:custGeom>
              <a:rect b="b" l="l" r="r" t="t"/>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5" name="Google Shape;495;p4"/>
            <p:cNvSpPr/>
            <p:nvPr/>
          </p:nvSpPr>
          <p:spPr>
            <a:xfrm>
              <a:off x="1238600" y="5205825"/>
              <a:ext cx="11800" cy="50525"/>
            </a:xfrm>
            <a:custGeom>
              <a:rect b="b" l="l" r="r" t="t"/>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6" name="Google Shape;496;p4"/>
            <p:cNvSpPr/>
            <p:nvPr/>
          </p:nvSpPr>
          <p:spPr>
            <a:xfrm>
              <a:off x="1279825" y="5156175"/>
              <a:ext cx="16025" cy="23600"/>
            </a:xfrm>
            <a:custGeom>
              <a:rect b="b" l="l" r="r" t="t"/>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7" name="Google Shape;497;p4"/>
            <p:cNvSpPr/>
            <p:nvPr/>
          </p:nvSpPr>
          <p:spPr>
            <a:xfrm>
              <a:off x="1257100" y="5134300"/>
              <a:ext cx="58950" cy="58925"/>
            </a:xfrm>
            <a:custGeom>
              <a:rect b="b" l="l" r="r" t="t"/>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8" name="Google Shape;498;p4"/>
            <p:cNvSpPr/>
            <p:nvPr/>
          </p:nvSpPr>
          <p:spPr>
            <a:xfrm>
              <a:off x="1010500" y="2891150"/>
              <a:ext cx="2237250" cy="272750"/>
            </a:xfrm>
            <a:custGeom>
              <a:rect b="b" l="l" r="r" t="t"/>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9" name="Google Shape;499;p4"/>
            <p:cNvSpPr/>
            <p:nvPr/>
          </p:nvSpPr>
          <p:spPr>
            <a:xfrm>
              <a:off x="328725" y="4410425"/>
              <a:ext cx="81650" cy="25275"/>
            </a:xfrm>
            <a:custGeom>
              <a:rect b="b" l="l" r="r" t="t"/>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0" name="Google Shape;500;p4"/>
            <p:cNvSpPr/>
            <p:nvPr/>
          </p:nvSpPr>
          <p:spPr>
            <a:xfrm>
              <a:off x="328725" y="4446625"/>
              <a:ext cx="90075" cy="27800"/>
            </a:xfrm>
            <a:custGeom>
              <a:rect b="b" l="l" r="r" t="t"/>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1" name="Google Shape;501;p4"/>
            <p:cNvSpPr/>
            <p:nvPr/>
          </p:nvSpPr>
          <p:spPr>
            <a:xfrm>
              <a:off x="328725" y="4515650"/>
              <a:ext cx="53875" cy="20225"/>
            </a:xfrm>
            <a:custGeom>
              <a:rect b="b" l="l" r="r" t="t"/>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2" name="Google Shape;502;p4"/>
            <p:cNvSpPr/>
            <p:nvPr/>
          </p:nvSpPr>
          <p:spPr>
            <a:xfrm>
              <a:off x="1480150" y="5161225"/>
              <a:ext cx="58950" cy="58100"/>
            </a:xfrm>
            <a:custGeom>
              <a:rect b="b" l="l" r="r" t="t"/>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3" name="Google Shape;503;p4"/>
            <p:cNvSpPr/>
            <p:nvPr/>
          </p:nvSpPr>
          <p:spPr>
            <a:xfrm>
              <a:off x="1599675" y="5145225"/>
              <a:ext cx="59800" cy="54750"/>
            </a:xfrm>
            <a:custGeom>
              <a:rect b="b" l="l" r="r" t="t"/>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4" name="Google Shape;504;p4"/>
            <p:cNvSpPr/>
            <p:nvPr/>
          </p:nvSpPr>
          <p:spPr>
            <a:xfrm>
              <a:off x="1358950" y="5178900"/>
              <a:ext cx="57275" cy="63150"/>
            </a:xfrm>
            <a:custGeom>
              <a:rect b="b" l="l" r="r" t="t"/>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5" name="Google Shape;505;p4"/>
            <p:cNvSpPr/>
            <p:nvPr/>
          </p:nvSpPr>
          <p:spPr>
            <a:xfrm>
              <a:off x="328725" y="4427250"/>
              <a:ext cx="93450" cy="34550"/>
            </a:xfrm>
            <a:custGeom>
              <a:rect b="b" l="l" r="r" t="t"/>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6" name="Google Shape;506;p4"/>
            <p:cNvSpPr/>
            <p:nvPr/>
          </p:nvSpPr>
          <p:spPr>
            <a:xfrm>
              <a:off x="1379150" y="5199100"/>
              <a:ext cx="16025" cy="19375"/>
            </a:xfrm>
            <a:custGeom>
              <a:rect b="b" l="l" r="r" t="t"/>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7" name="Google Shape;507;p4"/>
            <p:cNvSpPr/>
            <p:nvPr/>
          </p:nvSpPr>
          <p:spPr>
            <a:xfrm>
              <a:off x="1618200" y="4963425"/>
              <a:ext cx="58100" cy="54725"/>
            </a:xfrm>
            <a:custGeom>
              <a:rect b="b" l="l" r="r" t="t"/>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8" name="Google Shape;508;p4"/>
            <p:cNvSpPr/>
            <p:nvPr/>
          </p:nvSpPr>
          <p:spPr>
            <a:xfrm>
              <a:off x="1077825" y="5125025"/>
              <a:ext cx="18550" cy="21075"/>
            </a:xfrm>
            <a:custGeom>
              <a:rect b="b" l="l" r="r" t="t"/>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9" name="Google Shape;509;p4"/>
            <p:cNvSpPr/>
            <p:nvPr/>
          </p:nvSpPr>
          <p:spPr>
            <a:xfrm>
              <a:off x="2853825" y="4795925"/>
              <a:ext cx="42100" cy="569025"/>
            </a:xfrm>
            <a:custGeom>
              <a:rect b="b" l="l" r="r" t="t"/>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0" name="Google Shape;510;p4"/>
            <p:cNvSpPr/>
            <p:nvPr/>
          </p:nvSpPr>
          <p:spPr>
            <a:xfrm>
              <a:off x="3628175" y="4015675"/>
              <a:ext cx="10125" cy="12650"/>
            </a:xfrm>
            <a:custGeom>
              <a:rect b="b" l="l" r="r" t="t"/>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1" name="Google Shape;511;p4"/>
            <p:cNvSpPr/>
            <p:nvPr/>
          </p:nvSpPr>
          <p:spPr>
            <a:xfrm>
              <a:off x="1049200" y="5284950"/>
              <a:ext cx="58950" cy="70725"/>
            </a:xfrm>
            <a:custGeom>
              <a:rect b="b" l="l" r="r" t="t"/>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2" name="Google Shape;512;p4"/>
            <p:cNvSpPr/>
            <p:nvPr/>
          </p:nvSpPr>
          <p:spPr>
            <a:xfrm>
              <a:off x="3599550" y="4372550"/>
              <a:ext cx="38750" cy="44625"/>
            </a:xfrm>
            <a:custGeom>
              <a:rect b="b" l="l" r="r" t="t"/>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3" name="Google Shape;513;p4"/>
            <p:cNvSpPr/>
            <p:nvPr/>
          </p:nvSpPr>
          <p:spPr>
            <a:xfrm>
              <a:off x="1076150" y="5162900"/>
              <a:ext cx="59775" cy="56425"/>
            </a:xfrm>
            <a:custGeom>
              <a:rect b="b" l="l" r="r" t="t"/>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4" name="Google Shape;514;p4"/>
            <p:cNvSpPr/>
            <p:nvPr/>
          </p:nvSpPr>
          <p:spPr>
            <a:xfrm>
              <a:off x="2762075" y="4700825"/>
              <a:ext cx="125425" cy="712925"/>
            </a:xfrm>
            <a:custGeom>
              <a:rect b="b" l="l" r="r" t="t"/>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5" name="Google Shape;515;p4"/>
            <p:cNvSpPr/>
            <p:nvPr/>
          </p:nvSpPr>
          <p:spPr>
            <a:xfrm>
              <a:off x="1056775" y="5104825"/>
              <a:ext cx="57275" cy="63150"/>
            </a:xfrm>
            <a:custGeom>
              <a:rect b="b" l="l" r="r" t="t"/>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6" name="Google Shape;516;p4"/>
            <p:cNvSpPr/>
            <p:nvPr/>
          </p:nvSpPr>
          <p:spPr>
            <a:xfrm>
              <a:off x="3645850" y="4022400"/>
              <a:ext cx="40425" cy="10125"/>
            </a:xfrm>
            <a:custGeom>
              <a:rect b="b" l="l" r="r" t="t"/>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7" name="Google Shape;517;p4"/>
            <p:cNvSpPr/>
            <p:nvPr/>
          </p:nvSpPr>
          <p:spPr>
            <a:xfrm>
              <a:off x="3509500" y="3976950"/>
              <a:ext cx="259275" cy="457900"/>
            </a:xfrm>
            <a:custGeom>
              <a:rect b="b" l="l" r="r" t="t"/>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8" name="Google Shape;518;p4"/>
            <p:cNvSpPr/>
            <p:nvPr/>
          </p:nvSpPr>
          <p:spPr>
            <a:xfrm>
              <a:off x="725150" y="2891150"/>
              <a:ext cx="2679175" cy="790400"/>
            </a:xfrm>
            <a:custGeom>
              <a:rect b="b" l="l" r="r" t="t"/>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9" name="Google Shape;519;p4"/>
            <p:cNvSpPr/>
            <p:nvPr/>
          </p:nvSpPr>
          <p:spPr>
            <a:xfrm>
              <a:off x="475175" y="4197475"/>
              <a:ext cx="269375" cy="75775"/>
            </a:xfrm>
            <a:custGeom>
              <a:rect b="b" l="l" r="r" t="t"/>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0" name="Google Shape;520;p4"/>
            <p:cNvSpPr/>
            <p:nvPr/>
          </p:nvSpPr>
          <p:spPr>
            <a:xfrm>
              <a:off x="733575" y="4522375"/>
              <a:ext cx="19375" cy="10125"/>
            </a:xfrm>
            <a:custGeom>
              <a:rect b="b" l="l" r="r" t="t"/>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1" name="Google Shape;521;p4"/>
            <p:cNvSpPr/>
            <p:nvPr/>
          </p:nvSpPr>
          <p:spPr>
            <a:xfrm>
              <a:off x="1440600" y="4990350"/>
              <a:ext cx="55575" cy="55575"/>
            </a:xfrm>
            <a:custGeom>
              <a:rect b="b" l="l" r="r" t="t"/>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2" name="Google Shape;522;p4"/>
            <p:cNvSpPr/>
            <p:nvPr/>
          </p:nvSpPr>
          <p:spPr>
            <a:xfrm>
              <a:off x="3530550" y="4035875"/>
              <a:ext cx="219700" cy="344275"/>
            </a:xfrm>
            <a:custGeom>
              <a:rect b="b" l="l" r="r" t="t"/>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3" name="Google Shape;523;p4"/>
            <p:cNvSpPr/>
            <p:nvPr/>
          </p:nvSpPr>
          <p:spPr>
            <a:xfrm>
              <a:off x="988600" y="5295900"/>
              <a:ext cx="60625" cy="64000"/>
            </a:xfrm>
            <a:custGeom>
              <a:rect b="b" l="l" r="r" t="t"/>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4" name="Google Shape;524;p4"/>
            <p:cNvSpPr/>
            <p:nvPr/>
          </p:nvSpPr>
          <p:spPr>
            <a:xfrm>
              <a:off x="1100550" y="4580450"/>
              <a:ext cx="24425" cy="9275"/>
            </a:xfrm>
            <a:custGeom>
              <a:rect b="b" l="l" r="r" t="t"/>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5" name="Google Shape;525;p4"/>
            <p:cNvSpPr/>
            <p:nvPr/>
          </p:nvSpPr>
          <p:spPr>
            <a:xfrm>
              <a:off x="1938050" y="4972675"/>
              <a:ext cx="222225" cy="368700"/>
            </a:xfrm>
            <a:custGeom>
              <a:rect b="b" l="l" r="r" t="t"/>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6" name="Google Shape;526;p4"/>
            <p:cNvSpPr/>
            <p:nvPr/>
          </p:nvSpPr>
          <p:spPr>
            <a:xfrm>
              <a:off x="1257100" y="5015600"/>
              <a:ext cx="57275" cy="62325"/>
            </a:xfrm>
            <a:custGeom>
              <a:rect b="b" l="l" r="r" t="t"/>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7" name="Google Shape;527;p4"/>
            <p:cNvSpPr/>
            <p:nvPr/>
          </p:nvSpPr>
          <p:spPr>
            <a:xfrm>
              <a:off x="830375" y="2891150"/>
              <a:ext cx="183500" cy="267700"/>
            </a:xfrm>
            <a:custGeom>
              <a:rect b="b" l="l" r="r" t="t"/>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8" name="Google Shape;528;p4"/>
            <p:cNvSpPr/>
            <p:nvPr/>
          </p:nvSpPr>
          <p:spPr>
            <a:xfrm>
              <a:off x="1316875" y="5008025"/>
              <a:ext cx="58100" cy="55575"/>
            </a:xfrm>
            <a:custGeom>
              <a:rect b="b" l="l" r="r" t="t"/>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9" name="Google Shape;529;p4"/>
            <p:cNvSpPr/>
            <p:nvPr/>
          </p:nvSpPr>
          <p:spPr>
            <a:xfrm>
              <a:off x="1138425" y="5119150"/>
              <a:ext cx="19400" cy="16000"/>
            </a:xfrm>
            <a:custGeom>
              <a:rect b="b" l="l" r="r" t="t"/>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0" name="Google Shape;530;p4"/>
            <p:cNvSpPr/>
            <p:nvPr/>
          </p:nvSpPr>
          <p:spPr>
            <a:xfrm>
              <a:off x="3384075" y="4763100"/>
              <a:ext cx="22775" cy="22750"/>
            </a:xfrm>
            <a:custGeom>
              <a:rect b="b" l="l" r="r" t="t"/>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1" name="Google Shape;531;p4"/>
            <p:cNvSpPr/>
            <p:nvPr/>
          </p:nvSpPr>
          <p:spPr>
            <a:xfrm>
              <a:off x="1378325" y="4997925"/>
              <a:ext cx="58100" cy="57275"/>
            </a:xfrm>
            <a:custGeom>
              <a:rect b="b" l="l" r="r" t="t"/>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2" name="Google Shape;532;p4"/>
            <p:cNvSpPr/>
            <p:nvPr/>
          </p:nvSpPr>
          <p:spPr>
            <a:xfrm>
              <a:off x="1402725" y="5029925"/>
              <a:ext cx="10125" cy="15175"/>
            </a:xfrm>
            <a:custGeom>
              <a:rect b="b" l="l" r="r" t="t"/>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3" name="Google Shape;533;p4"/>
            <p:cNvSpPr/>
            <p:nvPr/>
          </p:nvSpPr>
          <p:spPr>
            <a:xfrm>
              <a:off x="328725" y="4115825"/>
              <a:ext cx="825725" cy="756725"/>
            </a:xfrm>
            <a:custGeom>
              <a:rect b="b" l="l" r="r" t="t"/>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4" name="Google Shape;534;p4"/>
            <p:cNvSpPr/>
            <p:nvPr/>
          </p:nvSpPr>
          <p:spPr>
            <a:xfrm>
              <a:off x="1342950" y="5039175"/>
              <a:ext cx="12675" cy="15175"/>
            </a:xfrm>
            <a:custGeom>
              <a:rect b="b" l="l" r="r" t="t"/>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5" name="Google Shape;535;p4"/>
            <p:cNvSpPr/>
            <p:nvPr/>
          </p:nvSpPr>
          <p:spPr>
            <a:xfrm>
              <a:off x="1117375" y="5097250"/>
              <a:ext cx="58125" cy="55575"/>
            </a:xfrm>
            <a:custGeom>
              <a:rect b="b" l="l" r="r" t="t"/>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6" name="Google Shape;536;p4"/>
            <p:cNvSpPr/>
            <p:nvPr/>
          </p:nvSpPr>
          <p:spPr>
            <a:xfrm>
              <a:off x="328725" y="4697450"/>
              <a:ext cx="135525" cy="41275"/>
            </a:xfrm>
            <a:custGeom>
              <a:rect b="b" l="l" r="r" t="t"/>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7" name="Google Shape;537;p4"/>
            <p:cNvSpPr/>
            <p:nvPr/>
          </p:nvSpPr>
          <p:spPr>
            <a:xfrm>
              <a:off x="3661000" y="4008100"/>
              <a:ext cx="7600" cy="7600"/>
            </a:xfrm>
            <a:custGeom>
              <a:rect b="b" l="l" r="r" t="t"/>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8" name="Google Shape;538;p4"/>
            <p:cNvSpPr/>
            <p:nvPr/>
          </p:nvSpPr>
          <p:spPr>
            <a:xfrm>
              <a:off x="2890000" y="4783300"/>
              <a:ext cx="886350" cy="58950"/>
            </a:xfrm>
            <a:custGeom>
              <a:rect b="b" l="l" r="r" t="t"/>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9" name="Google Shape;539;p4"/>
            <p:cNvSpPr/>
            <p:nvPr/>
          </p:nvSpPr>
          <p:spPr>
            <a:xfrm>
              <a:off x="2885800" y="4699125"/>
              <a:ext cx="890550" cy="64000"/>
            </a:xfrm>
            <a:custGeom>
              <a:rect b="b" l="l" r="r" t="t"/>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0" name="Google Shape;540;p4"/>
            <p:cNvSpPr/>
            <p:nvPr/>
          </p:nvSpPr>
          <p:spPr>
            <a:xfrm>
              <a:off x="3352100" y="4769000"/>
              <a:ext cx="11800" cy="11800"/>
            </a:xfrm>
            <a:custGeom>
              <a:rect b="b" l="l" r="r" t="t"/>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1" name="Google Shape;541;p4"/>
            <p:cNvSpPr/>
            <p:nvPr/>
          </p:nvSpPr>
          <p:spPr>
            <a:xfrm>
              <a:off x="1281525" y="5046750"/>
              <a:ext cx="15175" cy="21900"/>
            </a:xfrm>
            <a:custGeom>
              <a:rect b="b" l="l" r="r" t="t"/>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2" name="Google Shape;542;p4"/>
            <p:cNvSpPr/>
            <p:nvPr/>
          </p:nvSpPr>
          <p:spPr>
            <a:xfrm>
              <a:off x="1139275" y="5035800"/>
              <a:ext cx="55575" cy="54750"/>
            </a:xfrm>
            <a:custGeom>
              <a:rect b="b" l="l" r="r" t="t"/>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3" name="Google Shape;543;p4"/>
            <p:cNvSpPr/>
            <p:nvPr/>
          </p:nvSpPr>
          <p:spPr>
            <a:xfrm>
              <a:off x="981025" y="5147750"/>
              <a:ext cx="24450" cy="20225"/>
            </a:xfrm>
            <a:custGeom>
              <a:rect b="b" l="l" r="r" t="t"/>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4" name="Google Shape;544;p4"/>
            <p:cNvSpPr/>
            <p:nvPr/>
          </p:nvSpPr>
          <p:spPr>
            <a:xfrm>
              <a:off x="1325275" y="4965950"/>
              <a:ext cx="60650" cy="42100"/>
            </a:xfrm>
            <a:custGeom>
              <a:rect b="b" l="l" r="r" t="t"/>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5" name="Google Shape;545;p4"/>
            <p:cNvSpPr/>
            <p:nvPr/>
          </p:nvSpPr>
          <p:spPr>
            <a:xfrm>
              <a:off x="1385050" y="4957525"/>
              <a:ext cx="60625" cy="42125"/>
            </a:xfrm>
            <a:custGeom>
              <a:rect b="b" l="l" r="r" t="t"/>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6" name="Google Shape;546;p4"/>
            <p:cNvSpPr/>
            <p:nvPr/>
          </p:nvSpPr>
          <p:spPr>
            <a:xfrm>
              <a:off x="1635025" y="4922175"/>
              <a:ext cx="57275" cy="37900"/>
            </a:xfrm>
            <a:custGeom>
              <a:rect b="b" l="l" r="r" t="t"/>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7" name="Google Shape;547;p4"/>
            <p:cNvSpPr/>
            <p:nvPr/>
          </p:nvSpPr>
          <p:spPr>
            <a:xfrm>
              <a:off x="1453225" y="4947425"/>
              <a:ext cx="54725" cy="42125"/>
            </a:xfrm>
            <a:custGeom>
              <a:rect b="b" l="l" r="r" t="t"/>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8" name="Google Shape;548;p4"/>
            <p:cNvSpPr/>
            <p:nvPr/>
          </p:nvSpPr>
          <p:spPr>
            <a:xfrm>
              <a:off x="1199025" y="4985300"/>
              <a:ext cx="61475" cy="39600"/>
            </a:xfrm>
            <a:custGeom>
              <a:rect b="b" l="l" r="r" t="t"/>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9" name="Google Shape;549;p4"/>
            <p:cNvSpPr/>
            <p:nvPr/>
          </p:nvSpPr>
          <p:spPr>
            <a:xfrm>
              <a:off x="1573600" y="4930600"/>
              <a:ext cx="58925" cy="38750"/>
            </a:xfrm>
            <a:custGeom>
              <a:rect b="b" l="l" r="r" t="t"/>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0" name="Google Shape;550;p4"/>
            <p:cNvSpPr/>
            <p:nvPr/>
          </p:nvSpPr>
          <p:spPr>
            <a:xfrm>
              <a:off x="1512150" y="4939850"/>
              <a:ext cx="58950" cy="38750"/>
            </a:xfrm>
            <a:custGeom>
              <a:rect b="b" l="l" r="r" t="t"/>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1" name="Google Shape;551;p4"/>
            <p:cNvSpPr/>
            <p:nvPr/>
          </p:nvSpPr>
          <p:spPr>
            <a:xfrm>
              <a:off x="1012175" y="5015600"/>
              <a:ext cx="57250" cy="37900"/>
            </a:xfrm>
            <a:custGeom>
              <a:rect b="b" l="l" r="r" t="t"/>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2" name="Google Shape;552;p4"/>
            <p:cNvSpPr/>
            <p:nvPr/>
          </p:nvSpPr>
          <p:spPr>
            <a:xfrm>
              <a:off x="1073625" y="5003825"/>
              <a:ext cx="61450" cy="40425"/>
            </a:xfrm>
            <a:custGeom>
              <a:rect b="b" l="l" r="r" t="t"/>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3" name="Google Shape;553;p4"/>
            <p:cNvSpPr/>
            <p:nvPr/>
          </p:nvSpPr>
          <p:spPr>
            <a:xfrm>
              <a:off x="1015550" y="5053475"/>
              <a:ext cx="58100" cy="55600"/>
            </a:xfrm>
            <a:custGeom>
              <a:rect b="b" l="l" r="r" t="t"/>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4" name="Google Shape;554;p4"/>
            <p:cNvSpPr/>
            <p:nvPr/>
          </p:nvSpPr>
          <p:spPr>
            <a:xfrm>
              <a:off x="1102225" y="5070325"/>
              <a:ext cx="16025" cy="19375"/>
            </a:xfrm>
            <a:custGeom>
              <a:rect b="b" l="l" r="r" t="t"/>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5" name="Google Shape;555;p4"/>
            <p:cNvSpPr/>
            <p:nvPr/>
          </p:nvSpPr>
          <p:spPr>
            <a:xfrm>
              <a:off x="1135900" y="4995400"/>
              <a:ext cx="59800" cy="40425"/>
            </a:xfrm>
            <a:custGeom>
              <a:rect b="b" l="l" r="r" t="t"/>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6" name="Google Shape;556;p4"/>
            <p:cNvSpPr/>
            <p:nvPr/>
          </p:nvSpPr>
          <p:spPr>
            <a:xfrm>
              <a:off x="1076975" y="5043375"/>
              <a:ext cx="58100" cy="57275"/>
            </a:xfrm>
            <a:custGeom>
              <a:rect b="b" l="l" r="r" t="t"/>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7" name="Google Shape;557;p4"/>
            <p:cNvSpPr/>
            <p:nvPr/>
          </p:nvSpPr>
          <p:spPr>
            <a:xfrm>
              <a:off x="1219225" y="5053475"/>
              <a:ext cx="16875" cy="18550"/>
            </a:xfrm>
            <a:custGeom>
              <a:rect b="b" l="l" r="r" t="t"/>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8" name="Google Shape;558;p4"/>
            <p:cNvSpPr/>
            <p:nvPr/>
          </p:nvSpPr>
          <p:spPr>
            <a:xfrm>
              <a:off x="1196500" y="5026550"/>
              <a:ext cx="58950" cy="55575"/>
            </a:xfrm>
            <a:custGeom>
              <a:rect b="b" l="l" r="r" t="t"/>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9" name="Google Shape;559;p4"/>
            <p:cNvSpPr/>
            <p:nvPr/>
          </p:nvSpPr>
          <p:spPr>
            <a:xfrm>
              <a:off x="1262150" y="4976900"/>
              <a:ext cx="59800" cy="39575"/>
            </a:xfrm>
            <a:custGeom>
              <a:rect b="b" l="l" r="r" t="t"/>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0" name="Google Shape;560;p4"/>
            <p:cNvSpPr/>
            <p:nvPr/>
          </p:nvSpPr>
          <p:spPr>
            <a:xfrm>
              <a:off x="1830300" y="5214250"/>
              <a:ext cx="10975" cy="16025"/>
            </a:xfrm>
            <a:custGeom>
              <a:rect b="b" l="l" r="r" t="t"/>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1" name="Google Shape;561;p4"/>
            <p:cNvSpPr/>
            <p:nvPr/>
          </p:nvSpPr>
          <p:spPr>
            <a:xfrm>
              <a:off x="1807575" y="5213400"/>
              <a:ext cx="6775" cy="29500"/>
            </a:xfrm>
            <a:custGeom>
              <a:rect b="b" l="l" r="r" t="t"/>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2" name="Google Shape;562;p4"/>
            <p:cNvSpPr/>
            <p:nvPr/>
          </p:nvSpPr>
          <p:spPr>
            <a:xfrm>
              <a:off x="1807575" y="5201625"/>
              <a:ext cx="58100" cy="38750"/>
            </a:xfrm>
            <a:custGeom>
              <a:rect b="b" l="l" r="r" t="t"/>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3" name="Google Shape;563;p4"/>
            <p:cNvSpPr/>
            <p:nvPr/>
          </p:nvSpPr>
          <p:spPr>
            <a:xfrm>
              <a:off x="1763825" y="5194050"/>
              <a:ext cx="18525" cy="11800"/>
            </a:xfrm>
            <a:custGeom>
              <a:rect b="b" l="l" r="r" t="t"/>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4" name="Google Shape;564;p4"/>
            <p:cNvSpPr/>
            <p:nvPr/>
          </p:nvSpPr>
          <p:spPr>
            <a:xfrm>
              <a:off x="1695625" y="4910400"/>
              <a:ext cx="62325" cy="41275"/>
            </a:xfrm>
            <a:custGeom>
              <a:rect b="b" l="l" r="r" t="t"/>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5" name="Google Shape;565;p4"/>
            <p:cNvSpPr/>
            <p:nvPr/>
          </p:nvSpPr>
          <p:spPr>
            <a:xfrm>
              <a:off x="1744450" y="5182275"/>
              <a:ext cx="58100" cy="68200"/>
            </a:xfrm>
            <a:custGeom>
              <a:rect b="b" l="l" r="r" t="t"/>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6" name="Google Shape;566;p4"/>
            <p:cNvSpPr/>
            <p:nvPr/>
          </p:nvSpPr>
          <p:spPr>
            <a:xfrm>
              <a:off x="1768875" y="5223500"/>
              <a:ext cx="17700" cy="11825"/>
            </a:xfrm>
            <a:custGeom>
              <a:rect b="b" l="l" r="r" t="t"/>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7" name="Google Shape;567;p4"/>
            <p:cNvSpPr/>
            <p:nvPr/>
          </p:nvSpPr>
          <p:spPr>
            <a:xfrm>
              <a:off x="1688900" y="5216775"/>
              <a:ext cx="58100" cy="40425"/>
            </a:xfrm>
            <a:custGeom>
              <a:rect b="b" l="l" r="r" t="t"/>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8" name="Google Shape;568;p4"/>
            <p:cNvSpPr/>
            <p:nvPr/>
          </p:nvSpPr>
          <p:spPr>
            <a:xfrm>
              <a:off x="1737725" y="4941550"/>
              <a:ext cx="90075" cy="58100"/>
            </a:xfrm>
            <a:custGeom>
              <a:rect b="b" l="l" r="r" t="t"/>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9" name="Google Shape;569;p4"/>
            <p:cNvSpPr/>
            <p:nvPr/>
          </p:nvSpPr>
          <p:spPr>
            <a:xfrm>
              <a:off x="1789900" y="4970150"/>
              <a:ext cx="23600" cy="16025"/>
            </a:xfrm>
            <a:custGeom>
              <a:rect b="b" l="l" r="r" t="t"/>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0" name="Google Shape;570;p4"/>
            <p:cNvSpPr/>
            <p:nvPr/>
          </p:nvSpPr>
          <p:spPr>
            <a:xfrm>
              <a:off x="1758750" y="4901975"/>
              <a:ext cx="58950" cy="41275"/>
            </a:xfrm>
            <a:custGeom>
              <a:rect b="b" l="l" r="r" t="t"/>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1" name="Google Shape;571;p4"/>
            <p:cNvSpPr/>
            <p:nvPr/>
          </p:nvSpPr>
          <p:spPr>
            <a:xfrm>
              <a:off x="1804225" y="5028225"/>
              <a:ext cx="22750" cy="21075"/>
            </a:xfrm>
            <a:custGeom>
              <a:rect b="b" l="l" r="r" t="t"/>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2" name="Google Shape;572;p4"/>
            <p:cNvSpPr/>
            <p:nvPr/>
          </p:nvSpPr>
          <p:spPr>
            <a:xfrm>
              <a:off x="1719200" y="5112400"/>
              <a:ext cx="133850" cy="72425"/>
            </a:xfrm>
            <a:custGeom>
              <a:rect b="b" l="l" r="r" t="t"/>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3" name="Google Shape;573;p4"/>
            <p:cNvSpPr/>
            <p:nvPr/>
          </p:nvSpPr>
          <p:spPr>
            <a:xfrm>
              <a:off x="1778125" y="4997925"/>
              <a:ext cx="69875" cy="111975"/>
            </a:xfrm>
            <a:custGeom>
              <a:rect b="b" l="l" r="r" t="t"/>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4" name="Google Shape;574;p4"/>
            <p:cNvSpPr/>
            <p:nvPr/>
          </p:nvSpPr>
          <p:spPr>
            <a:xfrm>
              <a:off x="981025" y="5233600"/>
              <a:ext cx="74950" cy="60650"/>
            </a:xfrm>
            <a:custGeom>
              <a:rect b="b" l="l" r="r" t="t"/>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5" name="Google Shape;575;p4"/>
            <p:cNvSpPr/>
            <p:nvPr/>
          </p:nvSpPr>
          <p:spPr>
            <a:xfrm>
              <a:off x="837100" y="3663850"/>
              <a:ext cx="44625" cy="40425"/>
            </a:xfrm>
            <a:custGeom>
              <a:rect b="b" l="l" r="r" t="t"/>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6" name="Google Shape;576;p4"/>
            <p:cNvSpPr/>
            <p:nvPr/>
          </p:nvSpPr>
          <p:spPr>
            <a:xfrm>
              <a:off x="862350" y="3691625"/>
              <a:ext cx="13500" cy="13475"/>
            </a:xfrm>
            <a:custGeom>
              <a:rect b="b" l="l" r="r" t="t"/>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7" name="Google Shape;577;p4"/>
            <p:cNvSpPr/>
            <p:nvPr/>
          </p:nvSpPr>
          <p:spPr>
            <a:xfrm>
              <a:off x="950725" y="5023175"/>
              <a:ext cx="58950" cy="38750"/>
            </a:xfrm>
            <a:custGeom>
              <a:rect b="b" l="l" r="r" t="t"/>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8" name="Google Shape;578;p4"/>
            <p:cNvSpPr/>
            <p:nvPr/>
          </p:nvSpPr>
          <p:spPr>
            <a:xfrm>
              <a:off x="630050" y="3368400"/>
              <a:ext cx="233175" cy="212975"/>
            </a:xfrm>
            <a:custGeom>
              <a:rect b="b" l="l" r="r" t="t"/>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9" name="Google Shape;579;p4"/>
            <p:cNvSpPr/>
            <p:nvPr/>
          </p:nvSpPr>
          <p:spPr>
            <a:xfrm>
              <a:off x="696525" y="3543475"/>
              <a:ext cx="79150" cy="20225"/>
            </a:xfrm>
            <a:custGeom>
              <a:rect b="b" l="l" r="r" t="t"/>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0" name="Google Shape;580;p4"/>
            <p:cNvSpPr/>
            <p:nvPr/>
          </p:nvSpPr>
          <p:spPr>
            <a:xfrm>
              <a:off x="1008800" y="3646150"/>
              <a:ext cx="23600" cy="50550"/>
            </a:xfrm>
            <a:custGeom>
              <a:rect b="b" l="l" r="r" t="t"/>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1" name="Google Shape;581;p4"/>
            <p:cNvSpPr/>
            <p:nvPr/>
          </p:nvSpPr>
          <p:spPr>
            <a:xfrm>
              <a:off x="782400" y="3562000"/>
              <a:ext cx="27800" cy="11800"/>
            </a:xfrm>
            <a:custGeom>
              <a:rect b="b" l="l" r="r" t="t"/>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2" name="Google Shape;582;p4"/>
            <p:cNvSpPr/>
            <p:nvPr/>
          </p:nvSpPr>
          <p:spPr>
            <a:xfrm>
              <a:off x="3432900" y="5444025"/>
              <a:ext cx="35375" cy="25275"/>
            </a:xfrm>
            <a:custGeom>
              <a:rect b="b" l="l" r="r" t="t"/>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3" name="Google Shape;583;p4"/>
            <p:cNvSpPr/>
            <p:nvPr/>
          </p:nvSpPr>
          <p:spPr>
            <a:xfrm>
              <a:off x="3291500" y="5425525"/>
              <a:ext cx="109450" cy="36200"/>
            </a:xfrm>
            <a:custGeom>
              <a:rect b="b" l="l" r="r" t="t"/>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4" name="Google Shape;584;p4"/>
            <p:cNvSpPr/>
            <p:nvPr/>
          </p:nvSpPr>
          <p:spPr>
            <a:xfrm>
              <a:off x="632575" y="3558625"/>
              <a:ext cx="24425" cy="12650"/>
            </a:xfrm>
            <a:custGeom>
              <a:rect b="b" l="l" r="r" t="t"/>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5" name="Google Shape;585;p4"/>
            <p:cNvSpPr/>
            <p:nvPr/>
          </p:nvSpPr>
          <p:spPr>
            <a:xfrm>
              <a:off x="2855500" y="5364075"/>
              <a:ext cx="920850" cy="71575"/>
            </a:xfrm>
            <a:custGeom>
              <a:rect b="b" l="l" r="r" t="t"/>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6" name="Google Shape;586;p4"/>
            <p:cNvSpPr/>
            <p:nvPr/>
          </p:nvSpPr>
          <p:spPr>
            <a:xfrm>
              <a:off x="3219125" y="5439825"/>
              <a:ext cx="32000" cy="8450"/>
            </a:xfrm>
            <a:custGeom>
              <a:rect b="b" l="l" r="r" t="t"/>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7" name="Google Shape;587;p4"/>
            <p:cNvSpPr/>
            <p:nvPr/>
          </p:nvSpPr>
          <p:spPr>
            <a:xfrm>
              <a:off x="3221650" y="5413725"/>
              <a:ext cx="32850" cy="7600"/>
            </a:xfrm>
            <a:custGeom>
              <a:rect b="b" l="l" r="r" t="t"/>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8" name="Google Shape;588;p4"/>
            <p:cNvSpPr/>
            <p:nvPr/>
          </p:nvSpPr>
          <p:spPr>
            <a:xfrm>
              <a:off x="3225000" y="5426350"/>
              <a:ext cx="34550" cy="10975"/>
            </a:xfrm>
            <a:custGeom>
              <a:rect b="b" l="l" r="r" t="t"/>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9" name="Google Shape;589;p4"/>
            <p:cNvSpPr/>
            <p:nvPr/>
          </p:nvSpPr>
          <p:spPr>
            <a:xfrm>
              <a:off x="2757850" y="5409525"/>
              <a:ext cx="584175" cy="67350"/>
            </a:xfrm>
            <a:custGeom>
              <a:rect b="b" l="l" r="r" t="t"/>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0" name="Google Shape;590;p4"/>
            <p:cNvSpPr/>
            <p:nvPr/>
          </p:nvSpPr>
          <p:spPr>
            <a:xfrm>
              <a:off x="829525" y="3584725"/>
              <a:ext cx="53900" cy="19375"/>
            </a:xfrm>
            <a:custGeom>
              <a:rect b="b" l="l" r="r" t="t"/>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1" name="Google Shape;591;p4"/>
            <p:cNvSpPr/>
            <p:nvPr/>
          </p:nvSpPr>
          <p:spPr>
            <a:xfrm>
              <a:off x="1711625" y="5231075"/>
              <a:ext cx="10125" cy="15175"/>
            </a:xfrm>
            <a:custGeom>
              <a:rect b="b" l="l" r="r" t="t"/>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2" name="Google Shape;592;p4"/>
            <p:cNvSpPr/>
            <p:nvPr/>
          </p:nvSpPr>
          <p:spPr>
            <a:xfrm>
              <a:off x="923800" y="4840525"/>
              <a:ext cx="959550" cy="542925"/>
            </a:xfrm>
            <a:custGeom>
              <a:rect b="b" l="l" r="r" t="t"/>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3" name="Google Shape;593;p4"/>
            <p:cNvSpPr/>
            <p:nvPr/>
          </p:nvSpPr>
          <p:spPr>
            <a:xfrm>
              <a:off x="965875" y="3714350"/>
              <a:ext cx="25" cy="25"/>
            </a:xfrm>
            <a:custGeom>
              <a:rect b="b" l="l" r="r" t="t"/>
              <a:pathLst>
                <a:path extrusionOk="0" h="1" w="1">
                  <a:moveTo>
                    <a:pt x="1" y="0"/>
                  </a:moveTo>
                  <a:lnTo>
                    <a:pt x="1" y="0"/>
                  </a:lnTo>
                  <a:lnTo>
                    <a:pt x="1" y="0"/>
                  </a:lnTo>
                  <a:lnTo>
                    <a:pt x="1" y="0"/>
                  </a:lnTo>
                  <a:lnTo>
                    <a:pt x="1" y="0"/>
                  </a:lnTo>
                  <a:lnTo>
                    <a:pt x="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4" name="Google Shape;594;p4"/>
            <p:cNvSpPr/>
            <p:nvPr/>
          </p:nvSpPr>
          <p:spPr>
            <a:xfrm>
              <a:off x="954950" y="5060225"/>
              <a:ext cx="58100" cy="63150"/>
            </a:xfrm>
            <a:custGeom>
              <a:rect b="b" l="l" r="r" t="t"/>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5" name="Google Shape;595;p4"/>
            <p:cNvSpPr/>
            <p:nvPr/>
          </p:nvSpPr>
          <p:spPr>
            <a:xfrm>
              <a:off x="956625" y="3705925"/>
              <a:ext cx="10125" cy="10125"/>
            </a:xfrm>
            <a:custGeom>
              <a:rect b="b" l="l" r="r" t="t"/>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6" name="Google Shape;596;p4"/>
            <p:cNvSpPr/>
            <p:nvPr/>
          </p:nvSpPr>
          <p:spPr>
            <a:xfrm>
              <a:off x="973450" y="5173850"/>
              <a:ext cx="103550" cy="63150"/>
            </a:xfrm>
            <a:custGeom>
              <a:rect b="b" l="l" r="r" t="t"/>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7" name="Google Shape;597;p4"/>
            <p:cNvSpPr/>
            <p:nvPr/>
          </p:nvSpPr>
          <p:spPr>
            <a:xfrm>
              <a:off x="614050" y="3595650"/>
              <a:ext cx="114500" cy="94300"/>
            </a:xfrm>
            <a:custGeom>
              <a:rect b="b" l="l" r="r" t="t"/>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8" name="Google Shape;598;p4"/>
            <p:cNvSpPr/>
            <p:nvPr/>
          </p:nvSpPr>
          <p:spPr>
            <a:xfrm>
              <a:off x="963350" y="5113250"/>
              <a:ext cx="90100" cy="63150"/>
            </a:xfrm>
            <a:custGeom>
              <a:rect b="b" l="l" r="r" t="t"/>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9" name="Google Shape;599;p4"/>
            <p:cNvSpPr/>
            <p:nvPr/>
          </p:nvSpPr>
          <p:spPr>
            <a:xfrm>
              <a:off x="947375" y="3694975"/>
              <a:ext cx="33675" cy="37900"/>
            </a:xfrm>
            <a:custGeom>
              <a:rect b="b" l="l" r="r" t="t"/>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0" name="Google Shape;600;p4"/>
            <p:cNvSpPr/>
            <p:nvPr/>
          </p:nvSpPr>
          <p:spPr>
            <a:xfrm>
              <a:off x="659500" y="3640275"/>
              <a:ext cx="14325" cy="13475"/>
            </a:xfrm>
            <a:custGeom>
              <a:rect b="b" l="l" r="r" t="t"/>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1" name="Google Shape;601;p4"/>
            <p:cNvSpPr/>
            <p:nvPr/>
          </p:nvSpPr>
          <p:spPr>
            <a:xfrm>
              <a:off x="470950" y="3557775"/>
              <a:ext cx="100200" cy="96825"/>
            </a:xfrm>
            <a:custGeom>
              <a:rect b="b" l="l" r="r" t="t"/>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2" name="Google Shape;602;p4"/>
            <p:cNvSpPr/>
            <p:nvPr/>
          </p:nvSpPr>
          <p:spPr>
            <a:xfrm>
              <a:off x="446550" y="3524950"/>
              <a:ext cx="579125" cy="253375"/>
            </a:xfrm>
            <a:custGeom>
              <a:rect b="b" l="l" r="r" t="t"/>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3" name="Google Shape;603;p4"/>
            <p:cNvSpPr/>
            <p:nvPr/>
          </p:nvSpPr>
          <p:spPr>
            <a:xfrm>
              <a:off x="492850" y="3578825"/>
              <a:ext cx="53900" cy="58950"/>
            </a:xfrm>
            <a:custGeom>
              <a:rect b="b" l="l" r="r" t="t"/>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4" name="Google Shape;604;p4"/>
            <p:cNvSpPr/>
            <p:nvPr/>
          </p:nvSpPr>
          <p:spPr>
            <a:xfrm>
              <a:off x="928850" y="3674775"/>
              <a:ext cx="71575" cy="75775"/>
            </a:xfrm>
            <a:custGeom>
              <a:rect b="b" l="l" r="r" t="t"/>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5" name="Google Shape;605;p4"/>
            <p:cNvSpPr/>
            <p:nvPr/>
          </p:nvSpPr>
          <p:spPr>
            <a:xfrm>
              <a:off x="1366525" y="5127550"/>
              <a:ext cx="8450" cy="50525"/>
            </a:xfrm>
            <a:custGeom>
              <a:rect b="b" l="l" r="r" t="t"/>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6" name="Google Shape;606;p4"/>
            <p:cNvSpPr/>
            <p:nvPr/>
          </p:nvSpPr>
          <p:spPr>
            <a:xfrm>
              <a:off x="1542450" y="5034975"/>
              <a:ext cx="55575" cy="55575"/>
            </a:xfrm>
            <a:custGeom>
              <a:rect b="b" l="l" r="r" t="t"/>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7" name="Google Shape;607;p4"/>
            <p:cNvSpPr/>
            <p:nvPr/>
          </p:nvSpPr>
          <p:spPr>
            <a:xfrm>
              <a:off x="1618200" y="5046750"/>
              <a:ext cx="18550" cy="16025"/>
            </a:xfrm>
            <a:custGeom>
              <a:rect b="b" l="l" r="r" t="t"/>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8" name="Google Shape;608;p4"/>
            <p:cNvSpPr/>
            <p:nvPr/>
          </p:nvSpPr>
          <p:spPr>
            <a:xfrm>
              <a:off x="1667850" y="5082100"/>
              <a:ext cx="9300" cy="50525"/>
            </a:xfrm>
            <a:custGeom>
              <a:rect b="b" l="l" r="r" t="t"/>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9" name="Google Shape;609;p4"/>
            <p:cNvSpPr/>
            <p:nvPr/>
          </p:nvSpPr>
          <p:spPr>
            <a:xfrm>
              <a:off x="1599675" y="5025700"/>
              <a:ext cx="58950" cy="55600"/>
            </a:xfrm>
            <a:custGeom>
              <a:rect b="b" l="l" r="r" t="t"/>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0" name="Google Shape;610;p4"/>
            <p:cNvSpPr/>
            <p:nvPr/>
          </p:nvSpPr>
          <p:spPr>
            <a:xfrm>
              <a:off x="1619875" y="5082100"/>
              <a:ext cx="52225" cy="58100"/>
            </a:xfrm>
            <a:custGeom>
              <a:rect b="b" l="l" r="r" t="t"/>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1" name="Google Shape;611;p4"/>
            <p:cNvSpPr/>
            <p:nvPr/>
          </p:nvSpPr>
          <p:spPr>
            <a:xfrm>
              <a:off x="1540750" y="5161225"/>
              <a:ext cx="10975" cy="49675"/>
            </a:xfrm>
            <a:custGeom>
              <a:rect b="b" l="l" r="r" t="t"/>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2" name="Google Shape;612;p4"/>
            <p:cNvSpPr/>
            <p:nvPr/>
          </p:nvSpPr>
          <p:spPr>
            <a:xfrm>
              <a:off x="1550025" y="5212575"/>
              <a:ext cx="58950" cy="10125"/>
            </a:xfrm>
            <a:custGeom>
              <a:rect b="b" l="l" r="r" t="t"/>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3" name="Google Shape;613;p4"/>
            <p:cNvSpPr/>
            <p:nvPr/>
          </p:nvSpPr>
          <p:spPr>
            <a:xfrm>
              <a:off x="1465000" y="5020650"/>
              <a:ext cx="10975" cy="16875"/>
            </a:xfrm>
            <a:custGeom>
              <a:rect b="b" l="l" r="r" t="t"/>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4" name="Google Shape;614;p4"/>
            <p:cNvSpPr/>
            <p:nvPr/>
          </p:nvSpPr>
          <p:spPr>
            <a:xfrm>
              <a:off x="1557600" y="5166275"/>
              <a:ext cx="19375" cy="10975"/>
            </a:xfrm>
            <a:custGeom>
              <a:rect b="b" l="l" r="r" t="t"/>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5" name="Google Shape;615;p4"/>
            <p:cNvSpPr/>
            <p:nvPr/>
          </p:nvSpPr>
          <p:spPr>
            <a:xfrm>
              <a:off x="1438075" y="4997925"/>
              <a:ext cx="11800" cy="49700"/>
            </a:xfrm>
            <a:custGeom>
              <a:rect b="b" l="l" r="r" t="t"/>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6" name="Google Shape;616;p4"/>
            <p:cNvSpPr/>
            <p:nvPr/>
          </p:nvSpPr>
          <p:spPr>
            <a:xfrm>
              <a:off x="1502875" y="5066100"/>
              <a:ext cx="5075" cy="15200"/>
            </a:xfrm>
            <a:custGeom>
              <a:rect b="b" l="l" r="r" t="t"/>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7" name="Google Shape;617;p4"/>
            <p:cNvSpPr/>
            <p:nvPr/>
          </p:nvSpPr>
          <p:spPr>
            <a:xfrm>
              <a:off x="1497825" y="4981950"/>
              <a:ext cx="58950" cy="54725"/>
            </a:xfrm>
            <a:custGeom>
              <a:rect b="b" l="l" r="r" t="t"/>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8" name="Google Shape;618;p4"/>
            <p:cNvSpPr/>
            <p:nvPr/>
          </p:nvSpPr>
          <p:spPr>
            <a:xfrm>
              <a:off x="1560125" y="5056850"/>
              <a:ext cx="16025" cy="16850"/>
            </a:xfrm>
            <a:custGeom>
              <a:rect b="b" l="l" r="r" t="t"/>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9" name="Google Shape;619;p4"/>
            <p:cNvSpPr/>
            <p:nvPr/>
          </p:nvSpPr>
          <p:spPr>
            <a:xfrm>
              <a:off x="1524775" y="5011400"/>
              <a:ext cx="13475" cy="14325"/>
            </a:xfrm>
            <a:custGeom>
              <a:rect b="b" l="l" r="r" t="t"/>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0" name="Google Shape;620;p4"/>
            <p:cNvSpPr/>
            <p:nvPr/>
          </p:nvSpPr>
          <p:spPr>
            <a:xfrm>
              <a:off x="1438925" y="5074525"/>
              <a:ext cx="17700" cy="15175"/>
            </a:xfrm>
            <a:custGeom>
              <a:rect b="b" l="l" r="r" t="t"/>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1" name="Google Shape;621;p4"/>
            <p:cNvSpPr/>
            <p:nvPr/>
          </p:nvSpPr>
          <p:spPr>
            <a:xfrm>
              <a:off x="1480150" y="5042550"/>
              <a:ext cx="58100" cy="57250"/>
            </a:xfrm>
            <a:custGeom>
              <a:rect b="b" l="l" r="r" t="t"/>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2" name="Google Shape;622;p4"/>
            <p:cNvSpPr/>
            <p:nvPr/>
          </p:nvSpPr>
          <p:spPr>
            <a:xfrm>
              <a:off x="1440600" y="5193200"/>
              <a:ext cx="17700" cy="14350"/>
            </a:xfrm>
            <a:custGeom>
              <a:rect b="b" l="l" r="r" t="t"/>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3" name="Google Shape;623;p4"/>
            <p:cNvSpPr/>
            <p:nvPr/>
          </p:nvSpPr>
          <p:spPr>
            <a:xfrm>
              <a:off x="1439750" y="5109050"/>
              <a:ext cx="55575" cy="56400"/>
            </a:xfrm>
            <a:custGeom>
              <a:rect b="b" l="l" r="r" t="t"/>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4" name="Google Shape;624;p4"/>
            <p:cNvSpPr/>
            <p:nvPr/>
          </p:nvSpPr>
          <p:spPr>
            <a:xfrm>
              <a:off x="1460800" y="5130075"/>
              <a:ext cx="11800" cy="16875"/>
            </a:xfrm>
            <a:custGeom>
              <a:rect b="b" l="l" r="r" t="t"/>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5" name="Google Shape;625;p4"/>
            <p:cNvSpPr/>
            <p:nvPr/>
          </p:nvSpPr>
          <p:spPr>
            <a:xfrm>
              <a:off x="1419550" y="5171325"/>
              <a:ext cx="57275" cy="55575"/>
            </a:xfrm>
            <a:custGeom>
              <a:rect b="b" l="l" r="r" t="t"/>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6" name="Google Shape;626;p4"/>
            <p:cNvSpPr/>
            <p:nvPr/>
          </p:nvSpPr>
          <p:spPr>
            <a:xfrm>
              <a:off x="1339600" y="5147750"/>
              <a:ext cx="21900" cy="19400"/>
            </a:xfrm>
            <a:custGeom>
              <a:rect b="b" l="l" r="r" t="t"/>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7" name="Google Shape;627;p4"/>
            <p:cNvSpPr/>
            <p:nvPr/>
          </p:nvSpPr>
          <p:spPr>
            <a:xfrm>
              <a:off x="1377475" y="5118300"/>
              <a:ext cx="59775" cy="56425"/>
            </a:xfrm>
            <a:custGeom>
              <a:rect b="b" l="l" r="r" t="t"/>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8" name="Google Shape;628;p4"/>
            <p:cNvSpPr/>
            <p:nvPr/>
          </p:nvSpPr>
          <p:spPr>
            <a:xfrm>
              <a:off x="1403575" y="5140175"/>
              <a:ext cx="16000" cy="16025"/>
            </a:xfrm>
            <a:custGeom>
              <a:rect b="b" l="l" r="r" t="t"/>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9" name="Google Shape;629;p4"/>
            <p:cNvSpPr/>
            <p:nvPr/>
          </p:nvSpPr>
          <p:spPr>
            <a:xfrm>
              <a:off x="1543275" y="5153650"/>
              <a:ext cx="54750" cy="55575"/>
            </a:xfrm>
            <a:custGeom>
              <a:rect b="b" l="l" r="r" t="t"/>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0" name="Google Shape;630;p4"/>
            <p:cNvSpPr/>
            <p:nvPr/>
          </p:nvSpPr>
          <p:spPr>
            <a:xfrm>
              <a:off x="1559275" y="5089675"/>
              <a:ext cx="58100" cy="58950"/>
            </a:xfrm>
            <a:custGeom>
              <a:rect b="b" l="l" r="r" t="t"/>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1" name="Google Shape;631;p4"/>
            <p:cNvSpPr/>
            <p:nvPr/>
          </p:nvSpPr>
          <p:spPr>
            <a:xfrm>
              <a:off x="1584525" y="5112400"/>
              <a:ext cx="16025" cy="18550"/>
            </a:xfrm>
            <a:custGeom>
              <a:rect b="b" l="l" r="r" t="t"/>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2" name="Google Shape;632;p4"/>
            <p:cNvSpPr/>
            <p:nvPr/>
          </p:nvSpPr>
          <p:spPr>
            <a:xfrm>
              <a:off x="1539925" y="5041700"/>
              <a:ext cx="10950" cy="50525"/>
            </a:xfrm>
            <a:custGeom>
              <a:rect b="b" l="l" r="r" t="t"/>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3" name="Google Shape;633;p4"/>
            <p:cNvSpPr/>
            <p:nvPr/>
          </p:nvSpPr>
          <p:spPr>
            <a:xfrm>
              <a:off x="1521400" y="5122500"/>
              <a:ext cx="17700" cy="16875"/>
            </a:xfrm>
            <a:custGeom>
              <a:rect b="b" l="l" r="r" t="t"/>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4" name="Google Shape;634;p4"/>
            <p:cNvSpPr/>
            <p:nvPr/>
          </p:nvSpPr>
          <p:spPr>
            <a:xfrm>
              <a:off x="1496150" y="5182275"/>
              <a:ext cx="21900" cy="16850"/>
            </a:xfrm>
            <a:custGeom>
              <a:rect b="b" l="l" r="r" t="t"/>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5" name="Google Shape;635;p4"/>
            <p:cNvSpPr/>
            <p:nvPr/>
          </p:nvSpPr>
          <p:spPr>
            <a:xfrm>
              <a:off x="1498675" y="5098950"/>
              <a:ext cx="58100" cy="59775"/>
            </a:xfrm>
            <a:custGeom>
              <a:rect b="b" l="l" r="r" t="t"/>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6" name="Google Shape;636;p4"/>
            <p:cNvSpPr/>
            <p:nvPr/>
          </p:nvSpPr>
          <p:spPr>
            <a:xfrm>
              <a:off x="1619050" y="5212575"/>
              <a:ext cx="9275" cy="56400"/>
            </a:xfrm>
            <a:custGeom>
              <a:rect b="b" l="l" r="r" t="t"/>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7" name="Google Shape;637;p4"/>
            <p:cNvSpPr/>
            <p:nvPr/>
          </p:nvSpPr>
          <p:spPr>
            <a:xfrm>
              <a:off x="1136750" y="5042550"/>
              <a:ext cx="11800" cy="50525"/>
            </a:xfrm>
            <a:custGeom>
              <a:rect b="b" l="l" r="r" t="t"/>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8" name="Google Shape;638;p4"/>
            <p:cNvSpPr/>
            <p:nvPr/>
          </p:nvSpPr>
          <p:spPr>
            <a:xfrm>
              <a:off x="1160325" y="5061050"/>
              <a:ext cx="16850" cy="22775"/>
            </a:xfrm>
            <a:custGeom>
              <a:rect b="b" l="l" r="r" t="t"/>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9" name="Google Shape;639;p4"/>
            <p:cNvSpPr/>
            <p:nvPr/>
          </p:nvSpPr>
          <p:spPr>
            <a:xfrm>
              <a:off x="1103925" y="5181425"/>
              <a:ext cx="12650" cy="18550"/>
            </a:xfrm>
            <a:custGeom>
              <a:rect b="b" l="l" r="r" t="t"/>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0" name="Google Shape;640;p4"/>
            <p:cNvSpPr/>
            <p:nvPr/>
          </p:nvSpPr>
          <p:spPr>
            <a:xfrm>
              <a:off x="1057625" y="5223500"/>
              <a:ext cx="57250" cy="63175"/>
            </a:xfrm>
            <a:custGeom>
              <a:rect b="b" l="l" r="r" t="t"/>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1" name="Google Shape;641;p4"/>
            <p:cNvSpPr/>
            <p:nvPr/>
          </p:nvSpPr>
          <p:spPr>
            <a:xfrm>
              <a:off x="1204075" y="5109050"/>
              <a:ext cx="11825" cy="5075"/>
            </a:xfrm>
            <a:custGeom>
              <a:rect b="b" l="l" r="r" t="t"/>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2" name="Google Shape;642;p4"/>
            <p:cNvSpPr/>
            <p:nvPr/>
          </p:nvSpPr>
          <p:spPr>
            <a:xfrm>
              <a:off x="1178825" y="5088000"/>
              <a:ext cx="58100" cy="57250"/>
            </a:xfrm>
            <a:custGeom>
              <a:rect b="b" l="l" r="r" t="t"/>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3" name="Google Shape;643;p4"/>
            <p:cNvSpPr/>
            <p:nvPr/>
          </p:nvSpPr>
          <p:spPr>
            <a:xfrm>
              <a:off x="1202400" y="5112400"/>
              <a:ext cx="13500" cy="16025"/>
            </a:xfrm>
            <a:custGeom>
              <a:rect b="b" l="l" r="r" t="t"/>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4" name="Google Shape;644;p4"/>
            <p:cNvSpPr/>
            <p:nvPr/>
          </p:nvSpPr>
          <p:spPr>
            <a:xfrm>
              <a:off x="1109800" y="5277375"/>
              <a:ext cx="58950" cy="64000"/>
            </a:xfrm>
            <a:custGeom>
              <a:rect b="b" l="l" r="r" t="t"/>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5" name="Google Shape;645;p4"/>
            <p:cNvSpPr/>
            <p:nvPr/>
          </p:nvSpPr>
          <p:spPr>
            <a:xfrm>
              <a:off x="1660275" y="5133450"/>
              <a:ext cx="57275" cy="63150"/>
            </a:xfrm>
            <a:custGeom>
              <a:rect b="b" l="l" r="r" t="t"/>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6" name="Google Shape;646;p4"/>
            <p:cNvSpPr/>
            <p:nvPr/>
          </p:nvSpPr>
          <p:spPr>
            <a:xfrm>
              <a:off x="1620725" y="5199100"/>
              <a:ext cx="60625" cy="69875"/>
            </a:xfrm>
            <a:custGeom>
              <a:rect b="b" l="l" r="r" t="t"/>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7" name="Google Shape;647;p4"/>
            <p:cNvSpPr/>
            <p:nvPr/>
          </p:nvSpPr>
          <p:spPr>
            <a:xfrm>
              <a:off x="1201550" y="5226875"/>
              <a:ext cx="16025" cy="17700"/>
            </a:xfrm>
            <a:custGeom>
              <a:rect b="b" l="l" r="r" t="t"/>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8" name="Google Shape;648;p4"/>
            <p:cNvSpPr/>
            <p:nvPr/>
          </p:nvSpPr>
          <p:spPr>
            <a:xfrm>
              <a:off x="1546650" y="5208350"/>
              <a:ext cx="73250" cy="67375"/>
            </a:xfrm>
            <a:custGeom>
              <a:rect b="b" l="l" r="r" t="t"/>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9" name="Google Shape;649;p4"/>
            <p:cNvSpPr/>
            <p:nvPr/>
          </p:nvSpPr>
          <p:spPr>
            <a:xfrm>
              <a:off x="1246175" y="5223500"/>
              <a:ext cx="300500" cy="101875"/>
            </a:xfrm>
            <a:custGeom>
              <a:rect b="b" l="l" r="r" t="t"/>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0" name="Google Shape;650;p4"/>
            <p:cNvSpPr/>
            <p:nvPr/>
          </p:nvSpPr>
          <p:spPr>
            <a:xfrm>
              <a:off x="1169575" y="5265600"/>
              <a:ext cx="79975" cy="69875"/>
            </a:xfrm>
            <a:custGeom>
              <a:rect b="b" l="l" r="r" t="t"/>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1" name="Google Shape;651;p4"/>
            <p:cNvSpPr/>
            <p:nvPr/>
          </p:nvSpPr>
          <p:spPr>
            <a:xfrm>
              <a:off x="1418725" y="5052650"/>
              <a:ext cx="58100" cy="55575"/>
            </a:xfrm>
            <a:custGeom>
              <a:rect b="b" l="l" r="r" t="t"/>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2" name="Google Shape;652;p4"/>
            <p:cNvSpPr/>
            <p:nvPr/>
          </p:nvSpPr>
          <p:spPr>
            <a:xfrm>
              <a:off x="1241125" y="5079575"/>
              <a:ext cx="55575" cy="55575"/>
            </a:xfrm>
            <a:custGeom>
              <a:rect b="b" l="l" r="r" t="t"/>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3" name="Google Shape;653;p4"/>
            <p:cNvSpPr/>
            <p:nvPr/>
          </p:nvSpPr>
          <p:spPr>
            <a:xfrm>
              <a:off x="1318550" y="5092200"/>
              <a:ext cx="18550" cy="16025"/>
            </a:xfrm>
            <a:custGeom>
              <a:rect b="b" l="l" r="r" t="t"/>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4" name="Google Shape;654;p4"/>
            <p:cNvSpPr/>
            <p:nvPr/>
          </p:nvSpPr>
          <p:spPr>
            <a:xfrm>
              <a:off x="1138425" y="5153650"/>
              <a:ext cx="55575" cy="57250"/>
            </a:xfrm>
            <a:custGeom>
              <a:rect b="b" l="l" r="r" t="t"/>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5" name="Google Shape;655;p4"/>
            <p:cNvSpPr/>
            <p:nvPr/>
          </p:nvSpPr>
          <p:spPr>
            <a:xfrm>
              <a:off x="1238600" y="5087150"/>
              <a:ext cx="10950" cy="49700"/>
            </a:xfrm>
            <a:custGeom>
              <a:rect b="b" l="l" r="r" t="t"/>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6" name="Google Shape;656;p4"/>
            <p:cNvSpPr/>
            <p:nvPr/>
          </p:nvSpPr>
          <p:spPr>
            <a:xfrm>
              <a:off x="1382525" y="5082950"/>
              <a:ext cx="12650" cy="16025"/>
            </a:xfrm>
            <a:custGeom>
              <a:rect b="b" l="l" r="r" t="t"/>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7" name="Google Shape;657;p4"/>
            <p:cNvSpPr/>
            <p:nvPr/>
          </p:nvSpPr>
          <p:spPr>
            <a:xfrm>
              <a:off x="1298350" y="5071175"/>
              <a:ext cx="58950" cy="55575"/>
            </a:xfrm>
            <a:custGeom>
              <a:rect b="b" l="l" r="r" t="t"/>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8" name="Google Shape;658;p4"/>
            <p:cNvSpPr/>
            <p:nvPr/>
          </p:nvSpPr>
          <p:spPr>
            <a:xfrm>
              <a:off x="1358125" y="5059375"/>
              <a:ext cx="58100" cy="63150"/>
            </a:xfrm>
            <a:custGeom>
              <a:rect b="b" l="l" r="r" t="t"/>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9" name="Google Shape;659;p4"/>
            <p:cNvSpPr/>
            <p:nvPr/>
          </p:nvSpPr>
          <p:spPr>
            <a:xfrm>
              <a:off x="1262150" y="5100625"/>
              <a:ext cx="13500" cy="17700"/>
            </a:xfrm>
            <a:custGeom>
              <a:rect b="b" l="l" r="r" t="t"/>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0" name="Google Shape;660;p4"/>
            <p:cNvSpPr/>
            <p:nvPr/>
          </p:nvSpPr>
          <p:spPr>
            <a:xfrm>
              <a:off x="1118225" y="5216775"/>
              <a:ext cx="57275" cy="55575"/>
            </a:xfrm>
            <a:custGeom>
              <a:rect b="b" l="l" r="r" t="t"/>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1" name="Google Shape;661;p4"/>
            <p:cNvSpPr/>
            <p:nvPr/>
          </p:nvSpPr>
          <p:spPr>
            <a:xfrm>
              <a:off x="1162000" y="5176375"/>
              <a:ext cx="12650" cy="18550"/>
            </a:xfrm>
            <a:custGeom>
              <a:rect b="b" l="l" r="r" t="t"/>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2" name="Google Shape;662;p4"/>
            <p:cNvSpPr/>
            <p:nvPr/>
          </p:nvSpPr>
          <p:spPr>
            <a:xfrm>
              <a:off x="1219225" y="5164600"/>
              <a:ext cx="16025" cy="22750"/>
            </a:xfrm>
            <a:custGeom>
              <a:rect b="b" l="l" r="r" t="t"/>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3" name="Google Shape;663;p4"/>
            <p:cNvSpPr/>
            <p:nvPr/>
          </p:nvSpPr>
          <p:spPr>
            <a:xfrm>
              <a:off x="1140100" y="5236975"/>
              <a:ext cx="16875" cy="18550"/>
            </a:xfrm>
            <a:custGeom>
              <a:rect b="b" l="l" r="r" t="t"/>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4" name="Google Shape;664;p4"/>
            <p:cNvSpPr/>
            <p:nvPr/>
          </p:nvSpPr>
          <p:spPr>
            <a:xfrm>
              <a:off x="1197350" y="5143550"/>
              <a:ext cx="58100" cy="60625"/>
            </a:xfrm>
            <a:custGeom>
              <a:rect b="b" l="l" r="r" t="t"/>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5" name="Google Shape;665;p4"/>
            <p:cNvSpPr/>
            <p:nvPr/>
          </p:nvSpPr>
          <p:spPr>
            <a:xfrm>
              <a:off x="1178825" y="5206675"/>
              <a:ext cx="58950" cy="57250"/>
            </a:xfrm>
            <a:custGeom>
              <a:rect b="b" l="l" r="r" t="t"/>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666" name="Google Shape;666;p4"/>
          <p:cNvSpPr txBox="1"/>
          <p:nvPr>
            <p:ph idx="1" type="body"/>
          </p:nvPr>
        </p:nvSpPr>
        <p:spPr>
          <a:xfrm>
            <a:off x="1832400" y="2653800"/>
            <a:ext cx="5479200" cy="1093200"/>
          </a:xfrm>
          <a:prstGeom prst="rect">
            <a:avLst/>
          </a:prstGeom>
        </p:spPr>
        <p:txBody>
          <a:bodyPr anchorCtr="0" anchor="ctr" bIns="91425" lIns="91425" spcFirstLastPara="1" rIns="91425" wrap="square" tIns="91425"/>
          <a:lstStyle>
            <a:lvl1pPr indent="-368300" lvl="0" marL="457200" rtl="0" algn="ctr">
              <a:spcBef>
                <a:spcPts val="600"/>
              </a:spcBef>
              <a:spcAft>
                <a:spcPts val="0"/>
              </a:spcAft>
              <a:buClr>
                <a:srgbClr val="F55D4B"/>
              </a:buClr>
              <a:buSzPts val="2200"/>
              <a:buChar char="✖"/>
              <a:defRPr i="1" sz="2200">
                <a:solidFill>
                  <a:srgbClr val="F55D4B"/>
                </a:solidFill>
              </a:defRPr>
            </a:lvl1pPr>
            <a:lvl2pPr indent="-368300" lvl="1" marL="914400" rtl="0" algn="ctr">
              <a:spcBef>
                <a:spcPts val="0"/>
              </a:spcBef>
              <a:spcAft>
                <a:spcPts val="0"/>
              </a:spcAft>
              <a:buClr>
                <a:srgbClr val="F55D4B"/>
              </a:buClr>
              <a:buSzPts val="2200"/>
              <a:buChar char="○"/>
              <a:defRPr i="1">
                <a:solidFill>
                  <a:srgbClr val="F55D4B"/>
                </a:solidFill>
              </a:defRPr>
            </a:lvl2pPr>
            <a:lvl3pPr indent="-368300" lvl="2" marL="1371600" rtl="0" algn="ctr">
              <a:spcBef>
                <a:spcPts val="0"/>
              </a:spcBef>
              <a:spcAft>
                <a:spcPts val="0"/>
              </a:spcAft>
              <a:buClr>
                <a:srgbClr val="F55D4B"/>
              </a:buClr>
              <a:buSzPts val="2200"/>
              <a:buChar char="■"/>
              <a:defRPr i="1" sz="2200">
                <a:solidFill>
                  <a:srgbClr val="F55D4B"/>
                </a:solidFill>
              </a:defRPr>
            </a:lvl3pPr>
            <a:lvl4pPr indent="-368300" lvl="3" marL="1828800" rtl="0" algn="ctr">
              <a:spcBef>
                <a:spcPts val="0"/>
              </a:spcBef>
              <a:spcAft>
                <a:spcPts val="0"/>
              </a:spcAft>
              <a:buClr>
                <a:srgbClr val="F55D4B"/>
              </a:buClr>
              <a:buSzPts val="2200"/>
              <a:buChar char="●"/>
              <a:defRPr i="1" sz="2200">
                <a:solidFill>
                  <a:srgbClr val="F55D4B"/>
                </a:solidFill>
              </a:defRPr>
            </a:lvl4pPr>
            <a:lvl5pPr indent="-368300" lvl="4" marL="2286000" rtl="0" algn="ctr">
              <a:spcBef>
                <a:spcPts val="0"/>
              </a:spcBef>
              <a:spcAft>
                <a:spcPts val="0"/>
              </a:spcAft>
              <a:buClr>
                <a:srgbClr val="F55D4B"/>
              </a:buClr>
              <a:buSzPts val="2200"/>
              <a:buChar char="○"/>
              <a:defRPr i="1" sz="2200">
                <a:solidFill>
                  <a:srgbClr val="F55D4B"/>
                </a:solidFill>
              </a:defRPr>
            </a:lvl5pPr>
            <a:lvl6pPr indent="-368300" lvl="5" marL="2743200" rtl="0" algn="ctr">
              <a:spcBef>
                <a:spcPts val="0"/>
              </a:spcBef>
              <a:spcAft>
                <a:spcPts val="0"/>
              </a:spcAft>
              <a:buClr>
                <a:srgbClr val="F55D4B"/>
              </a:buClr>
              <a:buSzPts val="2200"/>
              <a:buChar char="■"/>
              <a:defRPr i="1" sz="2200">
                <a:solidFill>
                  <a:srgbClr val="F55D4B"/>
                </a:solidFill>
              </a:defRPr>
            </a:lvl6pPr>
            <a:lvl7pPr indent="-368300" lvl="6" marL="3200400" rtl="0" algn="ctr">
              <a:spcBef>
                <a:spcPts val="0"/>
              </a:spcBef>
              <a:spcAft>
                <a:spcPts val="0"/>
              </a:spcAft>
              <a:buClr>
                <a:srgbClr val="F55D4B"/>
              </a:buClr>
              <a:buSzPts val="2200"/>
              <a:buChar char="●"/>
              <a:defRPr i="1" sz="2200">
                <a:solidFill>
                  <a:srgbClr val="F55D4B"/>
                </a:solidFill>
              </a:defRPr>
            </a:lvl7pPr>
            <a:lvl8pPr indent="-368300" lvl="7" marL="3657600" rtl="0" algn="ctr">
              <a:spcBef>
                <a:spcPts val="0"/>
              </a:spcBef>
              <a:spcAft>
                <a:spcPts val="0"/>
              </a:spcAft>
              <a:buClr>
                <a:srgbClr val="F55D4B"/>
              </a:buClr>
              <a:buSzPts val="2200"/>
              <a:buChar char="○"/>
              <a:defRPr i="1" sz="2200">
                <a:solidFill>
                  <a:srgbClr val="F55D4B"/>
                </a:solidFill>
              </a:defRPr>
            </a:lvl8pPr>
            <a:lvl9pPr indent="-368300" lvl="8" marL="4114800" algn="ctr">
              <a:spcBef>
                <a:spcPts val="0"/>
              </a:spcBef>
              <a:spcAft>
                <a:spcPts val="0"/>
              </a:spcAft>
              <a:buClr>
                <a:srgbClr val="F55D4B"/>
              </a:buClr>
              <a:buSzPts val="2200"/>
              <a:buChar char="■"/>
              <a:defRPr i="1" sz="2200">
                <a:solidFill>
                  <a:srgbClr val="F55D4B"/>
                </a:solidFill>
              </a:defRPr>
            </a:lvl9pPr>
          </a:lstStyle>
          <a:p/>
        </p:txBody>
      </p:sp>
      <p:sp>
        <p:nvSpPr>
          <p:cNvPr id="667" name="Google Shape;667;p4"/>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lvl1pPr lvl="0">
              <a:buNone/>
              <a:defRPr>
                <a:solidFill>
                  <a:srgbClr val="F55D4B"/>
                </a:solidFill>
              </a:defRPr>
            </a:lvl1pPr>
            <a:lvl2pPr lvl="1">
              <a:buNone/>
              <a:defRPr>
                <a:solidFill>
                  <a:srgbClr val="F55D4B"/>
                </a:solidFill>
              </a:defRPr>
            </a:lvl2pPr>
            <a:lvl3pPr lvl="2">
              <a:buNone/>
              <a:defRPr>
                <a:solidFill>
                  <a:srgbClr val="F55D4B"/>
                </a:solidFill>
              </a:defRPr>
            </a:lvl3pPr>
            <a:lvl4pPr lvl="3">
              <a:buNone/>
              <a:defRPr>
                <a:solidFill>
                  <a:srgbClr val="F55D4B"/>
                </a:solidFill>
              </a:defRPr>
            </a:lvl4pPr>
            <a:lvl5pPr lvl="4">
              <a:buNone/>
              <a:defRPr>
                <a:solidFill>
                  <a:srgbClr val="F55D4B"/>
                </a:solidFill>
              </a:defRPr>
            </a:lvl5pPr>
            <a:lvl6pPr lvl="5">
              <a:buNone/>
              <a:defRPr>
                <a:solidFill>
                  <a:srgbClr val="F55D4B"/>
                </a:solidFill>
              </a:defRPr>
            </a:lvl6pPr>
            <a:lvl7pPr lvl="6">
              <a:buNone/>
              <a:defRPr>
                <a:solidFill>
                  <a:srgbClr val="F55D4B"/>
                </a:solidFill>
              </a:defRPr>
            </a:lvl7pPr>
            <a:lvl8pPr lvl="7">
              <a:buNone/>
              <a:defRPr>
                <a:solidFill>
                  <a:srgbClr val="F55D4B"/>
                </a:solidFill>
              </a:defRPr>
            </a:lvl8pPr>
            <a:lvl9pPr lvl="8">
              <a:buNone/>
              <a:defRPr>
                <a:solidFill>
                  <a:srgbClr val="F55D4B"/>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668" name="Shape 668"/>
        <p:cNvGrpSpPr/>
        <p:nvPr/>
      </p:nvGrpSpPr>
      <p:grpSpPr>
        <a:xfrm>
          <a:off x="0" y="0"/>
          <a:ext cx="0" cy="0"/>
          <a:chOff x="0" y="0"/>
          <a:chExt cx="0" cy="0"/>
        </a:xfrm>
      </p:grpSpPr>
      <p:grpSp>
        <p:nvGrpSpPr>
          <p:cNvPr id="669" name="Google Shape;669;p5"/>
          <p:cNvGrpSpPr/>
          <p:nvPr/>
        </p:nvGrpSpPr>
        <p:grpSpPr>
          <a:xfrm>
            <a:off x="139" y="105"/>
            <a:ext cx="9159995" cy="6870013"/>
            <a:chOff x="3843650" y="2891150"/>
            <a:chExt cx="3447625" cy="2585725"/>
          </a:xfrm>
        </p:grpSpPr>
        <p:sp>
          <p:nvSpPr>
            <p:cNvPr id="670" name="Google Shape;670;p5"/>
            <p:cNvSpPr/>
            <p:nvPr/>
          </p:nvSpPr>
          <p:spPr>
            <a:xfrm>
              <a:off x="6911650" y="2942500"/>
              <a:ext cx="56425" cy="5075"/>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1" name="Google Shape;671;p5"/>
            <p:cNvSpPr/>
            <p:nvPr/>
          </p:nvSpPr>
          <p:spPr>
            <a:xfrm>
              <a:off x="4378125" y="2979525"/>
              <a:ext cx="20225" cy="17700"/>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2" name="Google Shape;672;p5"/>
            <p:cNvSpPr/>
            <p:nvPr/>
          </p:nvSpPr>
          <p:spPr>
            <a:xfrm>
              <a:off x="4356250" y="2955975"/>
              <a:ext cx="63150" cy="59775"/>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3" name="Google Shape;673;p5"/>
            <p:cNvSpPr/>
            <p:nvPr/>
          </p:nvSpPr>
          <p:spPr>
            <a:xfrm>
              <a:off x="4518700" y="2973650"/>
              <a:ext cx="18550" cy="19375"/>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4" name="Google Shape;674;p5"/>
            <p:cNvSpPr/>
            <p:nvPr/>
          </p:nvSpPr>
          <p:spPr>
            <a:xfrm>
              <a:off x="4386550" y="2891150"/>
              <a:ext cx="8450" cy="57275"/>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5" name="Google Shape;675;p5"/>
            <p:cNvSpPr/>
            <p:nvPr/>
          </p:nvSpPr>
          <p:spPr>
            <a:xfrm>
              <a:off x="4526275" y="2891150"/>
              <a:ext cx="62300" cy="5557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6" name="Google Shape;676;p5"/>
            <p:cNvSpPr/>
            <p:nvPr/>
          </p:nvSpPr>
          <p:spPr>
            <a:xfrm>
              <a:off x="3896675" y="2891150"/>
              <a:ext cx="62325" cy="11825"/>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7" name="Google Shape;677;p5"/>
            <p:cNvSpPr/>
            <p:nvPr/>
          </p:nvSpPr>
          <p:spPr>
            <a:xfrm>
              <a:off x="4501875" y="2950925"/>
              <a:ext cx="58100" cy="59775"/>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8" name="Google Shape;678;p5"/>
            <p:cNvSpPr/>
            <p:nvPr/>
          </p:nvSpPr>
          <p:spPr>
            <a:xfrm>
              <a:off x="4484200" y="2917250"/>
              <a:ext cx="15175" cy="1685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9" name="Google Shape;679;p5"/>
            <p:cNvSpPr/>
            <p:nvPr/>
          </p:nvSpPr>
          <p:spPr>
            <a:xfrm>
              <a:off x="4390750" y="2891150"/>
              <a:ext cx="58125" cy="56425"/>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0" name="Google Shape;680;p5"/>
            <p:cNvSpPr/>
            <p:nvPr/>
          </p:nvSpPr>
          <p:spPr>
            <a:xfrm>
              <a:off x="4455575" y="2891150"/>
              <a:ext cx="8450" cy="52225"/>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1" name="Google Shape;681;p5"/>
            <p:cNvSpPr/>
            <p:nvPr/>
          </p:nvSpPr>
          <p:spPr>
            <a:xfrm>
              <a:off x="4596975" y="2891150"/>
              <a:ext cx="62325" cy="4717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2" name="Google Shape;682;p5"/>
            <p:cNvSpPr/>
            <p:nvPr/>
          </p:nvSpPr>
          <p:spPr>
            <a:xfrm>
              <a:off x="4245150" y="2892850"/>
              <a:ext cx="63150" cy="58925"/>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3" name="Google Shape;683;p5"/>
            <p:cNvSpPr/>
            <p:nvPr/>
          </p:nvSpPr>
          <p:spPr>
            <a:xfrm>
              <a:off x="4341950" y="2923150"/>
              <a:ext cx="10950" cy="17700"/>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4" name="Google Shape;684;p5"/>
            <p:cNvSpPr/>
            <p:nvPr/>
          </p:nvSpPr>
          <p:spPr>
            <a:xfrm>
              <a:off x="4272075" y="2926500"/>
              <a:ext cx="14350" cy="17700"/>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5" name="Google Shape;685;p5"/>
            <p:cNvSpPr/>
            <p:nvPr/>
          </p:nvSpPr>
          <p:spPr>
            <a:xfrm>
              <a:off x="4124775" y="2891150"/>
              <a:ext cx="10125" cy="25"/>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6" name="Google Shape;686;p5"/>
            <p:cNvSpPr/>
            <p:nvPr/>
          </p:nvSpPr>
          <p:spPr>
            <a:xfrm>
              <a:off x="3843650" y="3535050"/>
              <a:ext cx="196150" cy="30135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7" name="Google Shape;687;p5"/>
            <p:cNvSpPr/>
            <p:nvPr/>
          </p:nvSpPr>
          <p:spPr>
            <a:xfrm>
              <a:off x="4035575" y="2903775"/>
              <a:ext cx="7600" cy="58950"/>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8" name="Google Shape;688;p5"/>
            <p:cNvSpPr/>
            <p:nvPr/>
          </p:nvSpPr>
          <p:spPr>
            <a:xfrm>
              <a:off x="4414325" y="2920625"/>
              <a:ext cx="12650" cy="19375"/>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9" name="Google Shape;689;p5"/>
            <p:cNvSpPr/>
            <p:nvPr/>
          </p:nvSpPr>
          <p:spPr>
            <a:xfrm>
              <a:off x="4049025" y="2891150"/>
              <a:ext cx="56425" cy="425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0" name="Google Shape;690;p5"/>
            <p:cNvSpPr/>
            <p:nvPr/>
          </p:nvSpPr>
          <p:spPr>
            <a:xfrm>
              <a:off x="4175275" y="2893675"/>
              <a:ext cx="62325" cy="67375"/>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1" name="Google Shape;691;p5"/>
            <p:cNvSpPr/>
            <p:nvPr/>
          </p:nvSpPr>
          <p:spPr>
            <a:xfrm>
              <a:off x="4060825" y="2929025"/>
              <a:ext cx="17700" cy="2612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2" name="Google Shape;692;p5"/>
            <p:cNvSpPr/>
            <p:nvPr/>
          </p:nvSpPr>
          <p:spPr>
            <a:xfrm>
              <a:off x="4039775" y="2901250"/>
              <a:ext cx="58100" cy="60625"/>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3" name="Google Shape;693;p5"/>
            <p:cNvSpPr/>
            <p:nvPr/>
          </p:nvSpPr>
          <p:spPr>
            <a:xfrm>
              <a:off x="4114675" y="2891150"/>
              <a:ext cx="4250" cy="875"/>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4" name="Google Shape;694;p5"/>
            <p:cNvSpPr/>
            <p:nvPr/>
          </p:nvSpPr>
          <p:spPr>
            <a:xfrm>
              <a:off x="4286400" y="2956800"/>
              <a:ext cx="62300" cy="67375"/>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5" name="Google Shape;695;p5"/>
            <p:cNvSpPr/>
            <p:nvPr/>
          </p:nvSpPr>
          <p:spPr>
            <a:xfrm>
              <a:off x="4288075" y="3030025"/>
              <a:ext cx="6750" cy="58125"/>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6" name="Google Shape;696;p5"/>
            <p:cNvSpPr/>
            <p:nvPr/>
          </p:nvSpPr>
          <p:spPr>
            <a:xfrm>
              <a:off x="4312475" y="2982050"/>
              <a:ext cx="15175" cy="17700"/>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7" name="Google Shape;697;p5"/>
            <p:cNvSpPr/>
            <p:nvPr/>
          </p:nvSpPr>
          <p:spPr>
            <a:xfrm>
              <a:off x="4315850" y="2891150"/>
              <a:ext cx="64000" cy="58950"/>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8" name="Google Shape;698;p5"/>
            <p:cNvSpPr/>
            <p:nvPr/>
          </p:nvSpPr>
          <p:spPr>
            <a:xfrm>
              <a:off x="4552375" y="2915575"/>
              <a:ext cx="15175" cy="17700"/>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9" name="Google Shape;699;p5"/>
            <p:cNvSpPr/>
            <p:nvPr/>
          </p:nvSpPr>
          <p:spPr>
            <a:xfrm>
              <a:off x="4171925" y="2986275"/>
              <a:ext cx="14325" cy="21050"/>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0" name="Google Shape;700;p5"/>
            <p:cNvSpPr/>
            <p:nvPr/>
          </p:nvSpPr>
          <p:spPr>
            <a:xfrm>
              <a:off x="4150025" y="2965225"/>
              <a:ext cx="58950" cy="59775"/>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1" name="Google Shape;701;p5"/>
            <p:cNvSpPr/>
            <p:nvPr/>
          </p:nvSpPr>
          <p:spPr>
            <a:xfrm>
              <a:off x="4238425" y="2984575"/>
              <a:ext cx="21050" cy="18550"/>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2" name="Google Shape;702;p5"/>
            <p:cNvSpPr/>
            <p:nvPr/>
          </p:nvSpPr>
          <p:spPr>
            <a:xfrm>
              <a:off x="4199700" y="2927350"/>
              <a:ext cx="17700" cy="24425"/>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3" name="Google Shape;703;p5"/>
            <p:cNvSpPr/>
            <p:nvPr/>
          </p:nvSpPr>
          <p:spPr>
            <a:xfrm>
              <a:off x="3843650" y="3509800"/>
              <a:ext cx="220550" cy="34550"/>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4" name="Google Shape;704;p5"/>
            <p:cNvSpPr/>
            <p:nvPr/>
          </p:nvSpPr>
          <p:spPr>
            <a:xfrm>
              <a:off x="4215700" y="2961850"/>
              <a:ext cx="63975" cy="60625"/>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5" name="Google Shape;705;p5"/>
            <p:cNvSpPr/>
            <p:nvPr/>
          </p:nvSpPr>
          <p:spPr>
            <a:xfrm>
              <a:off x="4347000" y="5169650"/>
              <a:ext cx="557225" cy="307225"/>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6" name="Google Shape;706;p5"/>
            <p:cNvSpPr/>
            <p:nvPr/>
          </p:nvSpPr>
          <p:spPr>
            <a:xfrm>
              <a:off x="3949700" y="3040125"/>
              <a:ext cx="65675" cy="60650"/>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7" name="Google Shape;707;p5"/>
            <p:cNvSpPr/>
            <p:nvPr/>
          </p:nvSpPr>
          <p:spPr>
            <a:xfrm>
              <a:off x="4713975" y="3144500"/>
              <a:ext cx="61475" cy="74100"/>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8" name="Google Shape;708;p5"/>
            <p:cNvSpPr/>
            <p:nvPr/>
          </p:nvSpPr>
          <p:spPr>
            <a:xfrm>
              <a:off x="4783825" y="3175650"/>
              <a:ext cx="64000" cy="40425"/>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9" name="Google Shape;709;p5"/>
            <p:cNvSpPr/>
            <p:nvPr/>
          </p:nvSpPr>
          <p:spPr>
            <a:xfrm>
              <a:off x="4809075" y="3187425"/>
              <a:ext cx="13500" cy="18550"/>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0" name="Google Shape;710;p5"/>
            <p:cNvSpPr/>
            <p:nvPr/>
          </p:nvSpPr>
          <p:spPr>
            <a:xfrm>
              <a:off x="4735025" y="3156300"/>
              <a:ext cx="21900" cy="14325"/>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1" name="Google Shape;711;p5"/>
            <p:cNvSpPr/>
            <p:nvPr/>
          </p:nvSpPr>
          <p:spPr>
            <a:xfrm>
              <a:off x="4691250" y="3071275"/>
              <a:ext cx="152375" cy="70725"/>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2" name="Google Shape;712;p5"/>
            <p:cNvSpPr/>
            <p:nvPr/>
          </p:nvSpPr>
          <p:spPr>
            <a:xfrm>
              <a:off x="3904250" y="3176500"/>
              <a:ext cx="62325" cy="774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3" name="Google Shape;713;p5"/>
            <p:cNvSpPr/>
            <p:nvPr/>
          </p:nvSpPr>
          <p:spPr>
            <a:xfrm>
              <a:off x="3843650" y="4433150"/>
              <a:ext cx="366175" cy="525250"/>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4" name="Google Shape;714;p5"/>
            <p:cNvSpPr/>
            <p:nvPr/>
          </p:nvSpPr>
          <p:spPr>
            <a:xfrm>
              <a:off x="4483350" y="3152075"/>
              <a:ext cx="79975" cy="72425"/>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5" name="Google Shape;715;p5"/>
            <p:cNvSpPr/>
            <p:nvPr/>
          </p:nvSpPr>
          <p:spPr>
            <a:xfrm>
              <a:off x="4045675" y="3169750"/>
              <a:ext cx="85875" cy="74950"/>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6" name="Google Shape;716;p5"/>
            <p:cNvSpPr/>
            <p:nvPr/>
          </p:nvSpPr>
          <p:spPr>
            <a:xfrm>
              <a:off x="4792250" y="2902100"/>
              <a:ext cx="27800" cy="20225"/>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7" name="Google Shape;717;p5"/>
            <p:cNvSpPr/>
            <p:nvPr/>
          </p:nvSpPr>
          <p:spPr>
            <a:xfrm>
              <a:off x="4374775" y="5194050"/>
              <a:ext cx="236525" cy="188575"/>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8" name="Google Shape;718;p5"/>
            <p:cNvSpPr/>
            <p:nvPr/>
          </p:nvSpPr>
          <p:spPr>
            <a:xfrm>
              <a:off x="6859475" y="5379225"/>
              <a:ext cx="306400" cy="97650"/>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9" name="Google Shape;719;p5"/>
            <p:cNvSpPr/>
            <p:nvPr/>
          </p:nvSpPr>
          <p:spPr>
            <a:xfrm>
              <a:off x="4659275" y="5290000"/>
              <a:ext cx="214650" cy="186875"/>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0" name="Google Shape;720;p5"/>
            <p:cNvSpPr/>
            <p:nvPr/>
          </p:nvSpPr>
          <p:spPr>
            <a:xfrm>
              <a:off x="6519425" y="5245400"/>
              <a:ext cx="57250" cy="53900"/>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1" name="Google Shape;721;p5"/>
            <p:cNvSpPr/>
            <p:nvPr/>
          </p:nvSpPr>
          <p:spPr>
            <a:xfrm>
              <a:off x="6448725" y="5146075"/>
              <a:ext cx="392250" cy="330800"/>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2" name="Google Shape;722;p5"/>
            <p:cNvSpPr/>
            <p:nvPr/>
          </p:nvSpPr>
          <p:spPr>
            <a:xfrm>
              <a:off x="7192775" y="5434775"/>
              <a:ext cx="98500" cy="42100"/>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3" name="Google Shape;723;p5"/>
            <p:cNvSpPr/>
            <p:nvPr/>
          </p:nvSpPr>
          <p:spPr>
            <a:xfrm>
              <a:off x="6474825" y="5198250"/>
              <a:ext cx="22750" cy="21925"/>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4" name="Google Shape;724;p5"/>
            <p:cNvSpPr/>
            <p:nvPr/>
          </p:nvSpPr>
          <p:spPr>
            <a:xfrm>
              <a:off x="4037250" y="5245400"/>
              <a:ext cx="38750" cy="106075"/>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5" name="Google Shape;725;p5"/>
            <p:cNvSpPr/>
            <p:nvPr/>
          </p:nvSpPr>
          <p:spPr>
            <a:xfrm>
              <a:off x="4124775" y="5049275"/>
              <a:ext cx="64850" cy="42125"/>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6" name="Google Shape;726;p5"/>
            <p:cNvSpPr/>
            <p:nvPr/>
          </p:nvSpPr>
          <p:spPr>
            <a:xfrm>
              <a:off x="4039775" y="2891150"/>
              <a:ext cx="5075" cy="5925"/>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7" name="Google Shape;727;p5"/>
            <p:cNvSpPr/>
            <p:nvPr/>
          </p:nvSpPr>
          <p:spPr>
            <a:xfrm>
              <a:off x="4015375" y="4990350"/>
              <a:ext cx="185175" cy="365325"/>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8" name="Google Shape;728;p5"/>
            <p:cNvSpPr/>
            <p:nvPr/>
          </p:nvSpPr>
          <p:spPr>
            <a:xfrm>
              <a:off x="6735750" y="2891150"/>
              <a:ext cx="270200" cy="160800"/>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9" name="Google Shape;729;p5"/>
            <p:cNvSpPr/>
            <p:nvPr/>
          </p:nvSpPr>
          <p:spPr>
            <a:xfrm>
              <a:off x="4272075" y="3094000"/>
              <a:ext cx="62325" cy="67375"/>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0" name="Google Shape;730;p5"/>
            <p:cNvSpPr/>
            <p:nvPr/>
          </p:nvSpPr>
          <p:spPr>
            <a:xfrm>
              <a:off x="4512800" y="3015725"/>
              <a:ext cx="64000" cy="63150"/>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1" name="Google Shape;731;p5"/>
            <p:cNvSpPr/>
            <p:nvPr/>
          </p:nvSpPr>
          <p:spPr>
            <a:xfrm>
              <a:off x="4201375" y="3099050"/>
              <a:ext cx="64000" cy="59800"/>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2" name="Google Shape;732;p5"/>
            <p:cNvSpPr/>
            <p:nvPr/>
          </p:nvSpPr>
          <p:spPr>
            <a:xfrm>
              <a:off x="4426950" y="2952600"/>
              <a:ext cx="64000" cy="60625"/>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3" name="Google Shape;733;p5"/>
            <p:cNvSpPr/>
            <p:nvPr/>
          </p:nvSpPr>
          <p:spPr>
            <a:xfrm>
              <a:off x="4539750" y="3040125"/>
              <a:ext cx="17700" cy="21075"/>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4" name="Google Shape;734;p5"/>
            <p:cNvSpPr/>
            <p:nvPr/>
          </p:nvSpPr>
          <p:spPr>
            <a:xfrm>
              <a:off x="4293125" y="3114200"/>
              <a:ext cx="18550" cy="22750"/>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5" name="Google Shape;735;p5"/>
            <p:cNvSpPr/>
            <p:nvPr/>
          </p:nvSpPr>
          <p:spPr>
            <a:xfrm>
              <a:off x="4136575" y="3101575"/>
              <a:ext cx="58100" cy="59800"/>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6" name="Google Shape;736;p5"/>
            <p:cNvSpPr/>
            <p:nvPr/>
          </p:nvSpPr>
          <p:spPr>
            <a:xfrm>
              <a:off x="4225800" y="3118425"/>
              <a:ext cx="18525" cy="16000"/>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7" name="Google Shape;737;p5"/>
            <p:cNvSpPr/>
            <p:nvPr/>
          </p:nvSpPr>
          <p:spPr>
            <a:xfrm>
              <a:off x="4061650" y="3103275"/>
              <a:ext cx="64000" cy="60625"/>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8" name="Google Shape;738;p5"/>
            <p:cNvSpPr/>
            <p:nvPr/>
          </p:nvSpPr>
          <p:spPr>
            <a:xfrm>
              <a:off x="4156775" y="3122625"/>
              <a:ext cx="15175" cy="15175"/>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9" name="Google Shape;739;p5"/>
            <p:cNvSpPr/>
            <p:nvPr/>
          </p:nvSpPr>
          <p:spPr>
            <a:xfrm>
              <a:off x="4584350" y="3014875"/>
              <a:ext cx="55575" cy="61475"/>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0" name="Google Shape;740;p5"/>
            <p:cNvSpPr/>
            <p:nvPr/>
          </p:nvSpPr>
          <p:spPr>
            <a:xfrm>
              <a:off x="4775425" y="2938300"/>
              <a:ext cx="68200" cy="127125"/>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1" name="Google Shape;741;p5"/>
            <p:cNvSpPr/>
            <p:nvPr/>
          </p:nvSpPr>
          <p:spPr>
            <a:xfrm>
              <a:off x="3843650" y="4529100"/>
              <a:ext cx="340925" cy="344275"/>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2" name="Google Shape;742;p5"/>
            <p:cNvSpPr/>
            <p:nvPr/>
          </p:nvSpPr>
          <p:spPr>
            <a:xfrm>
              <a:off x="4724925" y="3009000"/>
              <a:ext cx="61450" cy="60625"/>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3" name="Google Shape;743;p5"/>
            <p:cNvSpPr/>
            <p:nvPr/>
          </p:nvSpPr>
          <p:spPr>
            <a:xfrm>
              <a:off x="4666850" y="2891150"/>
              <a:ext cx="64825" cy="44650"/>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4" name="Google Shape;744;p5"/>
            <p:cNvSpPr/>
            <p:nvPr/>
          </p:nvSpPr>
          <p:spPr>
            <a:xfrm>
              <a:off x="3843650" y="3535900"/>
              <a:ext cx="228125" cy="383850"/>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5" name="Google Shape;745;p5"/>
            <p:cNvSpPr/>
            <p:nvPr/>
          </p:nvSpPr>
          <p:spPr>
            <a:xfrm>
              <a:off x="4802350" y="2972800"/>
              <a:ext cx="26125" cy="22750"/>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6" name="Google Shape;746;p5"/>
            <p:cNvSpPr/>
            <p:nvPr/>
          </p:nvSpPr>
          <p:spPr>
            <a:xfrm>
              <a:off x="3843650" y="4554350"/>
              <a:ext cx="234025" cy="291250"/>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7" name="Google Shape;747;p5"/>
            <p:cNvSpPr/>
            <p:nvPr/>
          </p:nvSpPr>
          <p:spPr>
            <a:xfrm>
              <a:off x="4707250" y="2941650"/>
              <a:ext cx="63150" cy="59800"/>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8" name="Google Shape;748;p5"/>
            <p:cNvSpPr/>
            <p:nvPr/>
          </p:nvSpPr>
          <p:spPr>
            <a:xfrm>
              <a:off x="4637375" y="2942500"/>
              <a:ext cx="62325" cy="68200"/>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9" name="Google Shape;749;p5"/>
            <p:cNvSpPr/>
            <p:nvPr/>
          </p:nvSpPr>
          <p:spPr>
            <a:xfrm>
              <a:off x="4652525" y="3011525"/>
              <a:ext cx="64850" cy="60625"/>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0" name="Google Shape;750;p5"/>
            <p:cNvSpPr/>
            <p:nvPr/>
          </p:nvSpPr>
          <p:spPr>
            <a:xfrm>
              <a:off x="4737550" y="3191650"/>
              <a:ext cx="21900" cy="1265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1" name="Google Shape;751;p5"/>
            <p:cNvSpPr/>
            <p:nvPr/>
          </p:nvSpPr>
          <p:spPr>
            <a:xfrm>
              <a:off x="4467350" y="3043500"/>
              <a:ext cx="20225" cy="21075"/>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2" name="Google Shape;752;p5"/>
            <p:cNvSpPr/>
            <p:nvPr/>
          </p:nvSpPr>
          <p:spPr>
            <a:xfrm>
              <a:off x="4443800" y="3019100"/>
              <a:ext cx="62300" cy="65675"/>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3" name="Google Shape;753;p5"/>
            <p:cNvSpPr/>
            <p:nvPr/>
          </p:nvSpPr>
          <p:spPr>
            <a:xfrm>
              <a:off x="4431175" y="3110000"/>
              <a:ext cx="22750" cy="19375"/>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4" name="Google Shape;754;p5"/>
            <p:cNvSpPr/>
            <p:nvPr/>
          </p:nvSpPr>
          <p:spPr>
            <a:xfrm>
              <a:off x="4552375" y="3084750"/>
              <a:ext cx="63975" cy="59775"/>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5" name="Google Shape;755;p5"/>
            <p:cNvSpPr/>
            <p:nvPr/>
          </p:nvSpPr>
          <p:spPr>
            <a:xfrm>
              <a:off x="4586025" y="2969425"/>
              <a:ext cx="22750" cy="17700"/>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6" name="Google Shape;756;p5"/>
            <p:cNvSpPr/>
            <p:nvPr/>
          </p:nvSpPr>
          <p:spPr>
            <a:xfrm>
              <a:off x="4567525" y="3158825"/>
              <a:ext cx="5900" cy="65675"/>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7" name="Google Shape;757;p5"/>
            <p:cNvSpPr/>
            <p:nvPr/>
          </p:nvSpPr>
          <p:spPr>
            <a:xfrm>
              <a:off x="4670200" y="3192475"/>
              <a:ext cx="10975" cy="16875"/>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8" name="Google Shape;758;p5"/>
            <p:cNvSpPr/>
            <p:nvPr/>
          </p:nvSpPr>
          <p:spPr>
            <a:xfrm>
              <a:off x="4623075" y="3079700"/>
              <a:ext cx="62300" cy="67350"/>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9" name="Google Shape;759;p5"/>
            <p:cNvSpPr/>
            <p:nvPr/>
          </p:nvSpPr>
          <p:spPr>
            <a:xfrm>
              <a:off x="6826650" y="4567825"/>
              <a:ext cx="297975" cy="292925"/>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0" name="Google Shape;760;p5"/>
            <p:cNvSpPr/>
            <p:nvPr/>
          </p:nvSpPr>
          <p:spPr>
            <a:xfrm>
              <a:off x="4570050" y="3149550"/>
              <a:ext cx="64825" cy="75775"/>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1" name="Google Shape;761;p5"/>
            <p:cNvSpPr/>
            <p:nvPr/>
          </p:nvSpPr>
          <p:spPr>
            <a:xfrm>
              <a:off x="4134050" y="3160500"/>
              <a:ext cx="342600" cy="82500"/>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2" name="Google Shape;762;p5"/>
            <p:cNvSpPr/>
            <p:nvPr/>
          </p:nvSpPr>
          <p:spPr>
            <a:xfrm>
              <a:off x="4573400" y="3096525"/>
              <a:ext cx="17700" cy="16025"/>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3" name="Google Shape;763;p5"/>
            <p:cNvSpPr/>
            <p:nvPr/>
          </p:nvSpPr>
          <p:spPr>
            <a:xfrm>
              <a:off x="3843650" y="3111675"/>
              <a:ext cx="69900" cy="65675"/>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4" name="Google Shape;764;p5"/>
            <p:cNvSpPr/>
            <p:nvPr/>
          </p:nvSpPr>
          <p:spPr>
            <a:xfrm>
              <a:off x="3974950" y="2891150"/>
              <a:ext cx="60650" cy="10125"/>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5" name="Google Shape;765;p5"/>
            <p:cNvSpPr/>
            <p:nvPr/>
          </p:nvSpPr>
          <p:spPr>
            <a:xfrm>
              <a:off x="3843650" y="3181550"/>
              <a:ext cx="53900" cy="69875"/>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6" name="Google Shape;766;p5"/>
            <p:cNvSpPr/>
            <p:nvPr/>
          </p:nvSpPr>
          <p:spPr>
            <a:xfrm>
              <a:off x="3921100" y="3108325"/>
              <a:ext cx="62300" cy="67350"/>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7" name="Google Shape;767;p5"/>
            <p:cNvSpPr/>
            <p:nvPr/>
          </p:nvSpPr>
          <p:spPr>
            <a:xfrm>
              <a:off x="4639075" y="3015725"/>
              <a:ext cx="6750" cy="58100"/>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8" name="Google Shape;768;p5"/>
            <p:cNvSpPr/>
            <p:nvPr/>
          </p:nvSpPr>
          <p:spPr>
            <a:xfrm>
              <a:off x="4113850" y="3054450"/>
              <a:ext cx="18525" cy="2612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9" name="Google Shape;769;p5"/>
            <p:cNvSpPr/>
            <p:nvPr/>
          </p:nvSpPr>
          <p:spPr>
            <a:xfrm>
              <a:off x="3974125" y="3175650"/>
              <a:ext cx="63150" cy="6905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0" name="Google Shape;770;p5"/>
            <p:cNvSpPr/>
            <p:nvPr/>
          </p:nvSpPr>
          <p:spPr>
            <a:xfrm>
              <a:off x="4091950" y="3033400"/>
              <a:ext cx="62325" cy="65675"/>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1" name="Google Shape;771;p5"/>
            <p:cNvSpPr/>
            <p:nvPr/>
          </p:nvSpPr>
          <p:spPr>
            <a:xfrm>
              <a:off x="4132350" y="3104100"/>
              <a:ext cx="8450" cy="58100"/>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2" name="Google Shape;772;p5"/>
            <p:cNvSpPr/>
            <p:nvPr/>
          </p:nvSpPr>
          <p:spPr>
            <a:xfrm>
              <a:off x="4015375" y="3126825"/>
              <a:ext cx="18525" cy="21925"/>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3" name="Google Shape;773;p5"/>
            <p:cNvSpPr/>
            <p:nvPr/>
          </p:nvSpPr>
          <p:spPr>
            <a:xfrm>
              <a:off x="3990950" y="3106625"/>
              <a:ext cx="63150" cy="59800"/>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4" name="Google Shape;774;p5"/>
            <p:cNvSpPr/>
            <p:nvPr/>
          </p:nvSpPr>
          <p:spPr>
            <a:xfrm>
              <a:off x="4412650" y="3088950"/>
              <a:ext cx="64825" cy="60625"/>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5" name="Google Shape;775;p5"/>
            <p:cNvSpPr/>
            <p:nvPr/>
          </p:nvSpPr>
          <p:spPr>
            <a:xfrm>
              <a:off x="6994975" y="3960950"/>
              <a:ext cx="296300" cy="452025"/>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6" name="Google Shape;776;p5"/>
            <p:cNvSpPr/>
            <p:nvPr/>
          </p:nvSpPr>
          <p:spPr>
            <a:xfrm>
              <a:off x="5857000" y="2891150"/>
              <a:ext cx="1266800" cy="381325"/>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7" name="Google Shape;777;p5"/>
            <p:cNvSpPr/>
            <p:nvPr/>
          </p:nvSpPr>
          <p:spPr>
            <a:xfrm>
              <a:off x="7126300" y="4418850"/>
              <a:ext cx="32850" cy="23575"/>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8" name="Google Shape;778;p5"/>
            <p:cNvSpPr/>
            <p:nvPr/>
          </p:nvSpPr>
          <p:spPr>
            <a:xfrm>
              <a:off x="7000875" y="3964325"/>
              <a:ext cx="17700" cy="17700"/>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9" name="Google Shape;779;p5"/>
            <p:cNvSpPr/>
            <p:nvPr/>
          </p:nvSpPr>
          <p:spPr>
            <a:xfrm>
              <a:off x="7124600" y="4429775"/>
              <a:ext cx="8450" cy="15175"/>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0" name="Google Shape;780;p5"/>
            <p:cNvSpPr/>
            <p:nvPr/>
          </p:nvSpPr>
          <p:spPr>
            <a:xfrm>
              <a:off x="6900725" y="2972800"/>
              <a:ext cx="58925" cy="9275"/>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1" name="Google Shape;781;p5"/>
            <p:cNvSpPr/>
            <p:nvPr/>
          </p:nvSpPr>
          <p:spPr>
            <a:xfrm>
              <a:off x="6748375" y="3072975"/>
              <a:ext cx="106900" cy="36200"/>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2" name="Google Shape;782;p5"/>
            <p:cNvSpPr/>
            <p:nvPr/>
          </p:nvSpPr>
          <p:spPr>
            <a:xfrm>
              <a:off x="7065675" y="3940750"/>
              <a:ext cx="53075" cy="20225"/>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3" name="Google Shape;783;p5"/>
            <p:cNvSpPr/>
            <p:nvPr/>
          </p:nvSpPr>
          <p:spPr>
            <a:xfrm>
              <a:off x="4645800" y="3178175"/>
              <a:ext cx="64825" cy="42100"/>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4" name="Google Shape;784;p5"/>
            <p:cNvSpPr/>
            <p:nvPr/>
          </p:nvSpPr>
          <p:spPr>
            <a:xfrm>
              <a:off x="6748375" y="3108325"/>
              <a:ext cx="73250" cy="25275"/>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5" name="Google Shape;785;p5"/>
            <p:cNvSpPr/>
            <p:nvPr/>
          </p:nvSpPr>
          <p:spPr>
            <a:xfrm>
              <a:off x="6743325" y="3060350"/>
              <a:ext cx="93450" cy="21900"/>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6" name="Google Shape;786;p5"/>
            <p:cNvSpPr/>
            <p:nvPr/>
          </p:nvSpPr>
          <p:spPr>
            <a:xfrm>
              <a:off x="7182675" y="4392750"/>
              <a:ext cx="76625" cy="40425"/>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7" name="Google Shape;787;p5"/>
            <p:cNvSpPr/>
            <p:nvPr/>
          </p:nvSpPr>
          <p:spPr>
            <a:xfrm>
              <a:off x="6135600" y="2891150"/>
              <a:ext cx="26975" cy="145650"/>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8" name="Google Shape;788;p5"/>
            <p:cNvSpPr/>
            <p:nvPr/>
          </p:nvSpPr>
          <p:spPr>
            <a:xfrm>
              <a:off x="3843650" y="2891150"/>
              <a:ext cx="1028600" cy="388050"/>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9" name="Google Shape;789;p5"/>
            <p:cNvSpPr/>
            <p:nvPr/>
          </p:nvSpPr>
          <p:spPr>
            <a:xfrm>
              <a:off x="6583400" y="4932275"/>
              <a:ext cx="707875" cy="436025"/>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0" name="Google Shape;790;p5"/>
            <p:cNvSpPr/>
            <p:nvPr/>
          </p:nvSpPr>
          <p:spPr>
            <a:xfrm>
              <a:off x="4783000" y="3183225"/>
              <a:ext cx="5075" cy="33700"/>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1" name="Google Shape;791;p5"/>
            <p:cNvSpPr/>
            <p:nvPr/>
          </p:nvSpPr>
          <p:spPr>
            <a:xfrm>
              <a:off x="4735025" y="2891150"/>
              <a:ext cx="100175" cy="42125"/>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2" name="Google Shape;792;p5"/>
            <p:cNvSpPr/>
            <p:nvPr/>
          </p:nvSpPr>
          <p:spPr>
            <a:xfrm>
              <a:off x="6612850" y="4974375"/>
              <a:ext cx="14325" cy="15175"/>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3" name="Google Shape;793;p5"/>
            <p:cNvSpPr/>
            <p:nvPr/>
          </p:nvSpPr>
          <p:spPr>
            <a:xfrm>
              <a:off x="6971425" y="3905400"/>
              <a:ext cx="319850" cy="567325"/>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4" name="Google Shape;794;p5"/>
            <p:cNvSpPr/>
            <p:nvPr/>
          </p:nvSpPr>
          <p:spPr>
            <a:xfrm>
              <a:off x="7159950" y="3928975"/>
              <a:ext cx="10975" cy="10125"/>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5" name="Google Shape;795;p5"/>
            <p:cNvSpPr/>
            <p:nvPr/>
          </p:nvSpPr>
          <p:spPr>
            <a:xfrm>
              <a:off x="7158275" y="5139350"/>
              <a:ext cx="67350" cy="65675"/>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6" name="Google Shape;796;p5"/>
            <p:cNvSpPr/>
            <p:nvPr/>
          </p:nvSpPr>
          <p:spPr>
            <a:xfrm>
              <a:off x="6637250" y="5024025"/>
              <a:ext cx="49700" cy="49675"/>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7" name="Google Shape;797;p5"/>
            <p:cNvSpPr/>
            <p:nvPr/>
          </p:nvSpPr>
          <p:spPr>
            <a:xfrm>
              <a:off x="7121250" y="4706700"/>
              <a:ext cx="170025" cy="420875"/>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8" name="Google Shape;798;p5"/>
            <p:cNvSpPr/>
            <p:nvPr/>
          </p:nvSpPr>
          <p:spPr>
            <a:xfrm>
              <a:off x="4027150" y="2993850"/>
              <a:ext cx="23600" cy="1685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9" name="Google Shape;799;p5"/>
            <p:cNvSpPr/>
            <p:nvPr/>
          </p:nvSpPr>
          <p:spPr>
            <a:xfrm>
              <a:off x="4005250" y="2970275"/>
              <a:ext cx="63175" cy="59775"/>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0" name="Google Shape;800;p5"/>
            <p:cNvSpPr/>
            <p:nvPr/>
          </p:nvSpPr>
          <p:spPr>
            <a:xfrm>
              <a:off x="4969000" y="2997200"/>
              <a:ext cx="16875" cy="10125"/>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1" name="Google Shape;801;p5"/>
            <p:cNvSpPr/>
            <p:nvPr/>
          </p:nvSpPr>
          <p:spPr>
            <a:xfrm>
              <a:off x="3979175" y="3059500"/>
              <a:ext cx="15175" cy="21900"/>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2" name="Google Shape;802;p5"/>
            <p:cNvSpPr/>
            <p:nvPr/>
          </p:nvSpPr>
          <p:spPr>
            <a:xfrm>
              <a:off x="3935400" y="2971125"/>
              <a:ext cx="61475" cy="67350"/>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3" name="Google Shape;803;p5"/>
            <p:cNvSpPr/>
            <p:nvPr/>
          </p:nvSpPr>
          <p:spPr>
            <a:xfrm>
              <a:off x="4085225" y="3125150"/>
              <a:ext cx="19375" cy="19375"/>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4" name="Google Shape;804;p5"/>
            <p:cNvSpPr/>
            <p:nvPr/>
          </p:nvSpPr>
          <p:spPr>
            <a:xfrm>
              <a:off x="4075975" y="2966900"/>
              <a:ext cx="63975" cy="60625"/>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5" name="Google Shape;805;p5"/>
            <p:cNvSpPr/>
            <p:nvPr/>
          </p:nvSpPr>
          <p:spPr>
            <a:xfrm>
              <a:off x="4101225" y="2991325"/>
              <a:ext cx="16000" cy="19375"/>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6" name="Google Shape;806;p5"/>
            <p:cNvSpPr/>
            <p:nvPr/>
          </p:nvSpPr>
          <p:spPr>
            <a:xfrm>
              <a:off x="4046500" y="3060350"/>
              <a:ext cx="15175" cy="21900"/>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7" name="Google Shape;807;p5"/>
            <p:cNvSpPr/>
            <p:nvPr/>
          </p:nvSpPr>
          <p:spPr>
            <a:xfrm>
              <a:off x="4022100" y="3037600"/>
              <a:ext cx="61475" cy="60650"/>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8" name="Google Shape;808;p5"/>
            <p:cNvSpPr/>
            <p:nvPr/>
          </p:nvSpPr>
          <p:spPr>
            <a:xfrm>
              <a:off x="4972375" y="2979525"/>
              <a:ext cx="17700" cy="9300"/>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9" name="Google Shape;809;p5"/>
            <p:cNvSpPr/>
            <p:nvPr/>
          </p:nvSpPr>
          <p:spPr>
            <a:xfrm>
              <a:off x="4949650" y="2944175"/>
              <a:ext cx="274425" cy="118725"/>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0" name="Google Shape;810;p5"/>
            <p:cNvSpPr/>
            <p:nvPr/>
          </p:nvSpPr>
          <p:spPr>
            <a:xfrm>
              <a:off x="3969075" y="2891150"/>
              <a:ext cx="5075" cy="845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1" name="Google Shape;811;p5"/>
            <p:cNvSpPr/>
            <p:nvPr/>
          </p:nvSpPr>
          <p:spPr>
            <a:xfrm>
              <a:off x="3843650" y="2908000"/>
              <a:ext cx="42125" cy="65675"/>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2" name="Google Shape;812;p5"/>
            <p:cNvSpPr/>
            <p:nvPr/>
          </p:nvSpPr>
          <p:spPr>
            <a:xfrm>
              <a:off x="3843650" y="3008150"/>
              <a:ext cx="26975" cy="21900"/>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3" name="Google Shape;813;p5"/>
            <p:cNvSpPr/>
            <p:nvPr/>
          </p:nvSpPr>
          <p:spPr>
            <a:xfrm>
              <a:off x="3990950" y="2931550"/>
              <a:ext cx="19375" cy="22750"/>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4" name="Google Shape;814;p5"/>
            <p:cNvSpPr/>
            <p:nvPr/>
          </p:nvSpPr>
          <p:spPr>
            <a:xfrm>
              <a:off x="3964850" y="2903775"/>
              <a:ext cx="64000" cy="60625"/>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5" name="Google Shape;815;p5"/>
            <p:cNvSpPr/>
            <p:nvPr/>
          </p:nvSpPr>
          <p:spPr>
            <a:xfrm>
              <a:off x="4104575" y="2989625"/>
              <a:ext cx="13500" cy="5075"/>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6" name="Google Shape;816;p5"/>
            <p:cNvSpPr/>
            <p:nvPr/>
          </p:nvSpPr>
          <p:spPr>
            <a:xfrm>
              <a:off x="3843650" y="2891150"/>
              <a:ext cx="46325" cy="13500"/>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7" name="Google Shape;817;p5"/>
            <p:cNvSpPr/>
            <p:nvPr/>
          </p:nvSpPr>
          <p:spPr>
            <a:xfrm>
              <a:off x="3843650" y="3044350"/>
              <a:ext cx="101875" cy="60625"/>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8" name="Google Shape;818;p5"/>
            <p:cNvSpPr/>
            <p:nvPr/>
          </p:nvSpPr>
          <p:spPr>
            <a:xfrm>
              <a:off x="3894150" y="2907150"/>
              <a:ext cx="63150" cy="58950"/>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9" name="Google Shape;819;p5"/>
            <p:cNvSpPr/>
            <p:nvPr/>
          </p:nvSpPr>
          <p:spPr>
            <a:xfrm>
              <a:off x="3957275" y="2992150"/>
              <a:ext cx="20225" cy="25275"/>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0" name="Google Shape;820;p5"/>
            <p:cNvSpPr/>
            <p:nvPr/>
          </p:nvSpPr>
          <p:spPr>
            <a:xfrm>
              <a:off x="3843650" y="2973650"/>
              <a:ext cx="82525" cy="63975"/>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1" name="Google Shape;821;p5"/>
            <p:cNvSpPr/>
            <p:nvPr/>
          </p:nvSpPr>
          <p:spPr>
            <a:xfrm>
              <a:off x="4394975" y="3045175"/>
              <a:ext cx="14325" cy="19400"/>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2" name="Google Shape;822;p5"/>
            <p:cNvSpPr/>
            <p:nvPr/>
          </p:nvSpPr>
          <p:spPr>
            <a:xfrm>
              <a:off x="4464000" y="2891150"/>
              <a:ext cx="55575" cy="53050"/>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3" name="Google Shape;823;p5"/>
            <p:cNvSpPr/>
            <p:nvPr/>
          </p:nvSpPr>
          <p:spPr>
            <a:xfrm>
              <a:off x="4452200" y="2976175"/>
              <a:ext cx="5925" cy="17700"/>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4" name="Google Shape;824;p5"/>
            <p:cNvSpPr/>
            <p:nvPr/>
          </p:nvSpPr>
          <p:spPr>
            <a:xfrm>
              <a:off x="4373075" y="3023300"/>
              <a:ext cx="61475" cy="60625"/>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5" name="Google Shape;825;p5"/>
            <p:cNvSpPr/>
            <p:nvPr/>
          </p:nvSpPr>
          <p:spPr>
            <a:xfrm>
              <a:off x="7067375" y="4626750"/>
              <a:ext cx="59775" cy="239900"/>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6" name="Google Shape;826;p5"/>
            <p:cNvSpPr/>
            <p:nvPr/>
          </p:nvSpPr>
          <p:spPr>
            <a:xfrm>
              <a:off x="4497650" y="2953450"/>
              <a:ext cx="8450" cy="58100"/>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7" name="Google Shape;827;p5"/>
            <p:cNvSpPr/>
            <p:nvPr/>
          </p:nvSpPr>
          <p:spPr>
            <a:xfrm>
              <a:off x="4487550" y="3155450"/>
              <a:ext cx="68200" cy="7600"/>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8" name="Google Shape;828;p5"/>
            <p:cNvSpPr/>
            <p:nvPr/>
          </p:nvSpPr>
          <p:spPr>
            <a:xfrm>
              <a:off x="4487550" y="3087275"/>
              <a:ext cx="58100" cy="60625"/>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9" name="Google Shape;829;p5"/>
            <p:cNvSpPr/>
            <p:nvPr/>
          </p:nvSpPr>
          <p:spPr>
            <a:xfrm>
              <a:off x="4341950" y="3092325"/>
              <a:ext cx="63150" cy="59775"/>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0" name="Google Shape;830;p5"/>
            <p:cNvSpPr/>
            <p:nvPr/>
          </p:nvSpPr>
          <p:spPr>
            <a:xfrm>
              <a:off x="4566675" y="2947550"/>
              <a:ext cx="64000" cy="60625"/>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1" name="Google Shape;831;p5"/>
            <p:cNvSpPr/>
            <p:nvPr/>
          </p:nvSpPr>
          <p:spPr>
            <a:xfrm>
              <a:off x="4483350" y="3089800"/>
              <a:ext cx="8450" cy="58950"/>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2" name="Google Shape;832;p5"/>
            <p:cNvSpPr/>
            <p:nvPr/>
          </p:nvSpPr>
          <p:spPr>
            <a:xfrm>
              <a:off x="4104575" y="2898725"/>
              <a:ext cx="64000" cy="59800"/>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3" name="Google Shape;833;p5"/>
            <p:cNvSpPr/>
            <p:nvPr/>
          </p:nvSpPr>
          <p:spPr>
            <a:xfrm>
              <a:off x="4501875" y="3099900"/>
              <a:ext cx="22750" cy="1265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4" name="Google Shape;834;p5"/>
            <p:cNvSpPr/>
            <p:nvPr/>
          </p:nvSpPr>
          <p:spPr>
            <a:xfrm>
              <a:off x="5144925" y="2978700"/>
              <a:ext cx="56425" cy="56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5" name="Google Shape;835;p5"/>
            <p:cNvSpPr/>
            <p:nvPr/>
          </p:nvSpPr>
          <p:spPr>
            <a:xfrm>
              <a:off x="4186225" y="3053600"/>
              <a:ext cx="17700" cy="2612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6" name="Google Shape;836;p5"/>
            <p:cNvSpPr/>
            <p:nvPr/>
          </p:nvSpPr>
          <p:spPr>
            <a:xfrm>
              <a:off x="4127300" y="2927350"/>
              <a:ext cx="19400" cy="21900"/>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7" name="Google Shape;837;p5"/>
            <p:cNvSpPr/>
            <p:nvPr/>
          </p:nvSpPr>
          <p:spPr>
            <a:xfrm>
              <a:off x="4232525" y="3029200"/>
              <a:ext cx="55575" cy="61475"/>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8" name="Google Shape;838;p5"/>
            <p:cNvSpPr/>
            <p:nvPr/>
          </p:nvSpPr>
          <p:spPr>
            <a:xfrm>
              <a:off x="4146675" y="2967750"/>
              <a:ext cx="7600" cy="58100"/>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9" name="Google Shape;839;p5"/>
            <p:cNvSpPr/>
            <p:nvPr/>
          </p:nvSpPr>
          <p:spPr>
            <a:xfrm>
              <a:off x="4160975" y="3030025"/>
              <a:ext cx="64850" cy="63175"/>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0" name="Google Shape;840;p5"/>
            <p:cNvSpPr/>
            <p:nvPr/>
          </p:nvSpPr>
          <p:spPr>
            <a:xfrm>
              <a:off x="4328475" y="3051075"/>
              <a:ext cx="19375" cy="17700"/>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1" name="Google Shape;841;p5"/>
            <p:cNvSpPr/>
            <p:nvPr/>
          </p:nvSpPr>
          <p:spPr>
            <a:xfrm>
              <a:off x="4254400" y="3051075"/>
              <a:ext cx="25275" cy="22750"/>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2" name="Google Shape;842;p5"/>
            <p:cNvSpPr/>
            <p:nvPr/>
          </p:nvSpPr>
          <p:spPr>
            <a:xfrm>
              <a:off x="4365500" y="3115050"/>
              <a:ext cx="19400" cy="1685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3" name="Google Shape;843;p5"/>
            <p:cNvSpPr/>
            <p:nvPr/>
          </p:nvSpPr>
          <p:spPr>
            <a:xfrm>
              <a:off x="4301550" y="3025825"/>
              <a:ext cx="64825" cy="60625"/>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844" name="Google Shape;844;p5"/>
          <p:cNvSpPr txBox="1"/>
          <p:nvPr>
            <p:ph type="title"/>
          </p:nvPr>
        </p:nvSpPr>
        <p:spPr>
          <a:xfrm>
            <a:off x="1131750" y="830700"/>
            <a:ext cx="6880500" cy="777000"/>
          </a:xfrm>
          <a:prstGeom prst="rect">
            <a:avLst/>
          </a:prstGeom>
        </p:spPr>
        <p:txBody>
          <a:bodyPr anchorCtr="0" anchor="b"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45" name="Google Shape;845;p5"/>
          <p:cNvSpPr txBox="1"/>
          <p:nvPr>
            <p:ph idx="1" type="body"/>
          </p:nvPr>
        </p:nvSpPr>
        <p:spPr>
          <a:xfrm>
            <a:off x="1131750" y="1750400"/>
            <a:ext cx="6880500" cy="4665000"/>
          </a:xfrm>
          <a:prstGeom prst="rect">
            <a:avLst/>
          </a:prstGeom>
        </p:spPr>
        <p:txBody>
          <a:bodyPr anchorCtr="0" anchor="t" bIns="91425" lIns="91425" spcFirstLastPara="1" rIns="91425" wrap="square" tIns="91425"/>
          <a:lstStyle>
            <a:lvl1pPr indent="-393700" lvl="0" marL="457200">
              <a:spcBef>
                <a:spcPts val="600"/>
              </a:spcBef>
              <a:spcAft>
                <a:spcPts val="0"/>
              </a:spcAft>
              <a:buSzPts val="2600"/>
              <a:buChar char="✖"/>
              <a:defRPr/>
            </a:lvl1pPr>
            <a:lvl2pPr indent="-368300" lvl="1" marL="914400">
              <a:spcBef>
                <a:spcPts val="0"/>
              </a:spcBef>
              <a:spcAft>
                <a:spcPts val="0"/>
              </a:spcAft>
              <a:buSzPts val="22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846" name="Google Shape;846;p5"/>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847" name="Shape 847"/>
        <p:cNvGrpSpPr/>
        <p:nvPr/>
      </p:nvGrpSpPr>
      <p:grpSpPr>
        <a:xfrm>
          <a:off x="0" y="0"/>
          <a:ext cx="0" cy="0"/>
          <a:chOff x="0" y="0"/>
          <a:chExt cx="0" cy="0"/>
        </a:xfrm>
      </p:grpSpPr>
      <p:grpSp>
        <p:nvGrpSpPr>
          <p:cNvPr id="848" name="Google Shape;848;p6"/>
          <p:cNvGrpSpPr/>
          <p:nvPr/>
        </p:nvGrpSpPr>
        <p:grpSpPr>
          <a:xfrm>
            <a:off x="139" y="105"/>
            <a:ext cx="9159995" cy="6870013"/>
            <a:chOff x="3843650" y="2891150"/>
            <a:chExt cx="3447625" cy="2585725"/>
          </a:xfrm>
        </p:grpSpPr>
        <p:sp>
          <p:nvSpPr>
            <p:cNvPr id="849" name="Google Shape;849;p6"/>
            <p:cNvSpPr/>
            <p:nvPr/>
          </p:nvSpPr>
          <p:spPr>
            <a:xfrm>
              <a:off x="6911650" y="2942500"/>
              <a:ext cx="56425" cy="5075"/>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0" name="Google Shape;850;p6"/>
            <p:cNvSpPr/>
            <p:nvPr/>
          </p:nvSpPr>
          <p:spPr>
            <a:xfrm>
              <a:off x="4378125" y="2979525"/>
              <a:ext cx="20225" cy="17700"/>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1" name="Google Shape;851;p6"/>
            <p:cNvSpPr/>
            <p:nvPr/>
          </p:nvSpPr>
          <p:spPr>
            <a:xfrm>
              <a:off x="4356250" y="2955975"/>
              <a:ext cx="63150" cy="59775"/>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2" name="Google Shape;852;p6"/>
            <p:cNvSpPr/>
            <p:nvPr/>
          </p:nvSpPr>
          <p:spPr>
            <a:xfrm>
              <a:off x="4518700" y="2973650"/>
              <a:ext cx="18550" cy="19375"/>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3" name="Google Shape;853;p6"/>
            <p:cNvSpPr/>
            <p:nvPr/>
          </p:nvSpPr>
          <p:spPr>
            <a:xfrm>
              <a:off x="4386550" y="2891150"/>
              <a:ext cx="8450" cy="57275"/>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4" name="Google Shape;854;p6"/>
            <p:cNvSpPr/>
            <p:nvPr/>
          </p:nvSpPr>
          <p:spPr>
            <a:xfrm>
              <a:off x="4526275" y="2891150"/>
              <a:ext cx="62300" cy="5557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5" name="Google Shape;855;p6"/>
            <p:cNvSpPr/>
            <p:nvPr/>
          </p:nvSpPr>
          <p:spPr>
            <a:xfrm>
              <a:off x="3896675" y="2891150"/>
              <a:ext cx="62325" cy="11825"/>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6" name="Google Shape;856;p6"/>
            <p:cNvSpPr/>
            <p:nvPr/>
          </p:nvSpPr>
          <p:spPr>
            <a:xfrm>
              <a:off x="4501875" y="2950925"/>
              <a:ext cx="58100" cy="59775"/>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7" name="Google Shape;857;p6"/>
            <p:cNvSpPr/>
            <p:nvPr/>
          </p:nvSpPr>
          <p:spPr>
            <a:xfrm>
              <a:off x="4484200" y="2917250"/>
              <a:ext cx="15175" cy="1685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8" name="Google Shape;858;p6"/>
            <p:cNvSpPr/>
            <p:nvPr/>
          </p:nvSpPr>
          <p:spPr>
            <a:xfrm>
              <a:off x="4390750" y="2891150"/>
              <a:ext cx="58125" cy="56425"/>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9" name="Google Shape;859;p6"/>
            <p:cNvSpPr/>
            <p:nvPr/>
          </p:nvSpPr>
          <p:spPr>
            <a:xfrm>
              <a:off x="4455575" y="2891150"/>
              <a:ext cx="8450" cy="52225"/>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0" name="Google Shape;860;p6"/>
            <p:cNvSpPr/>
            <p:nvPr/>
          </p:nvSpPr>
          <p:spPr>
            <a:xfrm>
              <a:off x="4596975" y="2891150"/>
              <a:ext cx="62325" cy="4717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1" name="Google Shape;861;p6"/>
            <p:cNvSpPr/>
            <p:nvPr/>
          </p:nvSpPr>
          <p:spPr>
            <a:xfrm>
              <a:off x="4245150" y="2892850"/>
              <a:ext cx="63150" cy="58925"/>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2" name="Google Shape;862;p6"/>
            <p:cNvSpPr/>
            <p:nvPr/>
          </p:nvSpPr>
          <p:spPr>
            <a:xfrm>
              <a:off x="4341950" y="2923150"/>
              <a:ext cx="10950" cy="17700"/>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3" name="Google Shape;863;p6"/>
            <p:cNvSpPr/>
            <p:nvPr/>
          </p:nvSpPr>
          <p:spPr>
            <a:xfrm>
              <a:off x="4272075" y="2926500"/>
              <a:ext cx="14350" cy="17700"/>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4" name="Google Shape;864;p6"/>
            <p:cNvSpPr/>
            <p:nvPr/>
          </p:nvSpPr>
          <p:spPr>
            <a:xfrm>
              <a:off x="4124775" y="2891150"/>
              <a:ext cx="10125" cy="25"/>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5" name="Google Shape;865;p6"/>
            <p:cNvSpPr/>
            <p:nvPr/>
          </p:nvSpPr>
          <p:spPr>
            <a:xfrm>
              <a:off x="3843650" y="3535050"/>
              <a:ext cx="196150" cy="30135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6" name="Google Shape;866;p6"/>
            <p:cNvSpPr/>
            <p:nvPr/>
          </p:nvSpPr>
          <p:spPr>
            <a:xfrm>
              <a:off x="4035575" y="2903775"/>
              <a:ext cx="7600" cy="58950"/>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7" name="Google Shape;867;p6"/>
            <p:cNvSpPr/>
            <p:nvPr/>
          </p:nvSpPr>
          <p:spPr>
            <a:xfrm>
              <a:off x="4414325" y="2920625"/>
              <a:ext cx="12650" cy="19375"/>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8" name="Google Shape;868;p6"/>
            <p:cNvSpPr/>
            <p:nvPr/>
          </p:nvSpPr>
          <p:spPr>
            <a:xfrm>
              <a:off x="4049025" y="2891150"/>
              <a:ext cx="56425" cy="425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9" name="Google Shape;869;p6"/>
            <p:cNvSpPr/>
            <p:nvPr/>
          </p:nvSpPr>
          <p:spPr>
            <a:xfrm>
              <a:off x="4175275" y="2893675"/>
              <a:ext cx="62325" cy="67375"/>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0" name="Google Shape;870;p6"/>
            <p:cNvSpPr/>
            <p:nvPr/>
          </p:nvSpPr>
          <p:spPr>
            <a:xfrm>
              <a:off x="4060825" y="2929025"/>
              <a:ext cx="17700" cy="2612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1" name="Google Shape;871;p6"/>
            <p:cNvSpPr/>
            <p:nvPr/>
          </p:nvSpPr>
          <p:spPr>
            <a:xfrm>
              <a:off x="4039775" y="2901250"/>
              <a:ext cx="58100" cy="60625"/>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2" name="Google Shape;872;p6"/>
            <p:cNvSpPr/>
            <p:nvPr/>
          </p:nvSpPr>
          <p:spPr>
            <a:xfrm>
              <a:off x="4114675" y="2891150"/>
              <a:ext cx="4250" cy="875"/>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3" name="Google Shape;873;p6"/>
            <p:cNvSpPr/>
            <p:nvPr/>
          </p:nvSpPr>
          <p:spPr>
            <a:xfrm>
              <a:off x="4286400" y="2956800"/>
              <a:ext cx="62300" cy="67375"/>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4" name="Google Shape;874;p6"/>
            <p:cNvSpPr/>
            <p:nvPr/>
          </p:nvSpPr>
          <p:spPr>
            <a:xfrm>
              <a:off x="4288075" y="3030025"/>
              <a:ext cx="6750" cy="58125"/>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5" name="Google Shape;875;p6"/>
            <p:cNvSpPr/>
            <p:nvPr/>
          </p:nvSpPr>
          <p:spPr>
            <a:xfrm>
              <a:off x="4312475" y="2982050"/>
              <a:ext cx="15175" cy="17700"/>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6" name="Google Shape;876;p6"/>
            <p:cNvSpPr/>
            <p:nvPr/>
          </p:nvSpPr>
          <p:spPr>
            <a:xfrm>
              <a:off x="4315850" y="2891150"/>
              <a:ext cx="64000" cy="58950"/>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7" name="Google Shape;877;p6"/>
            <p:cNvSpPr/>
            <p:nvPr/>
          </p:nvSpPr>
          <p:spPr>
            <a:xfrm>
              <a:off x="4552375" y="2915575"/>
              <a:ext cx="15175" cy="17700"/>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8" name="Google Shape;878;p6"/>
            <p:cNvSpPr/>
            <p:nvPr/>
          </p:nvSpPr>
          <p:spPr>
            <a:xfrm>
              <a:off x="4171925" y="2986275"/>
              <a:ext cx="14325" cy="21050"/>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9" name="Google Shape;879;p6"/>
            <p:cNvSpPr/>
            <p:nvPr/>
          </p:nvSpPr>
          <p:spPr>
            <a:xfrm>
              <a:off x="4150025" y="2965225"/>
              <a:ext cx="58950" cy="59775"/>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0" name="Google Shape;880;p6"/>
            <p:cNvSpPr/>
            <p:nvPr/>
          </p:nvSpPr>
          <p:spPr>
            <a:xfrm>
              <a:off x="4238425" y="2984575"/>
              <a:ext cx="21050" cy="18550"/>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1" name="Google Shape;881;p6"/>
            <p:cNvSpPr/>
            <p:nvPr/>
          </p:nvSpPr>
          <p:spPr>
            <a:xfrm>
              <a:off x="4199700" y="2927350"/>
              <a:ext cx="17700" cy="24425"/>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2" name="Google Shape;882;p6"/>
            <p:cNvSpPr/>
            <p:nvPr/>
          </p:nvSpPr>
          <p:spPr>
            <a:xfrm>
              <a:off x="3843650" y="3509800"/>
              <a:ext cx="220550" cy="34550"/>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3" name="Google Shape;883;p6"/>
            <p:cNvSpPr/>
            <p:nvPr/>
          </p:nvSpPr>
          <p:spPr>
            <a:xfrm>
              <a:off x="4215700" y="2961850"/>
              <a:ext cx="63975" cy="60625"/>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4" name="Google Shape;884;p6"/>
            <p:cNvSpPr/>
            <p:nvPr/>
          </p:nvSpPr>
          <p:spPr>
            <a:xfrm>
              <a:off x="4347000" y="5169650"/>
              <a:ext cx="557225" cy="307225"/>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5" name="Google Shape;885;p6"/>
            <p:cNvSpPr/>
            <p:nvPr/>
          </p:nvSpPr>
          <p:spPr>
            <a:xfrm>
              <a:off x="3949700" y="3040125"/>
              <a:ext cx="65675" cy="60650"/>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6" name="Google Shape;886;p6"/>
            <p:cNvSpPr/>
            <p:nvPr/>
          </p:nvSpPr>
          <p:spPr>
            <a:xfrm>
              <a:off x="4713975" y="3144500"/>
              <a:ext cx="61475" cy="74100"/>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7" name="Google Shape;887;p6"/>
            <p:cNvSpPr/>
            <p:nvPr/>
          </p:nvSpPr>
          <p:spPr>
            <a:xfrm>
              <a:off x="4783825" y="3175650"/>
              <a:ext cx="64000" cy="40425"/>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8" name="Google Shape;888;p6"/>
            <p:cNvSpPr/>
            <p:nvPr/>
          </p:nvSpPr>
          <p:spPr>
            <a:xfrm>
              <a:off x="4809075" y="3187425"/>
              <a:ext cx="13500" cy="18550"/>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9" name="Google Shape;889;p6"/>
            <p:cNvSpPr/>
            <p:nvPr/>
          </p:nvSpPr>
          <p:spPr>
            <a:xfrm>
              <a:off x="4735025" y="3156300"/>
              <a:ext cx="21900" cy="14325"/>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0" name="Google Shape;890;p6"/>
            <p:cNvSpPr/>
            <p:nvPr/>
          </p:nvSpPr>
          <p:spPr>
            <a:xfrm>
              <a:off x="4691250" y="3071275"/>
              <a:ext cx="152375" cy="70725"/>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1" name="Google Shape;891;p6"/>
            <p:cNvSpPr/>
            <p:nvPr/>
          </p:nvSpPr>
          <p:spPr>
            <a:xfrm>
              <a:off x="3904250" y="3176500"/>
              <a:ext cx="62325" cy="774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2" name="Google Shape;892;p6"/>
            <p:cNvSpPr/>
            <p:nvPr/>
          </p:nvSpPr>
          <p:spPr>
            <a:xfrm>
              <a:off x="3843650" y="4433150"/>
              <a:ext cx="366175" cy="525250"/>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3" name="Google Shape;893;p6"/>
            <p:cNvSpPr/>
            <p:nvPr/>
          </p:nvSpPr>
          <p:spPr>
            <a:xfrm>
              <a:off x="4483350" y="3152075"/>
              <a:ext cx="79975" cy="72425"/>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4" name="Google Shape;894;p6"/>
            <p:cNvSpPr/>
            <p:nvPr/>
          </p:nvSpPr>
          <p:spPr>
            <a:xfrm>
              <a:off x="4045675" y="3169750"/>
              <a:ext cx="85875" cy="74950"/>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5" name="Google Shape;895;p6"/>
            <p:cNvSpPr/>
            <p:nvPr/>
          </p:nvSpPr>
          <p:spPr>
            <a:xfrm>
              <a:off x="4792250" y="2902100"/>
              <a:ext cx="27800" cy="20225"/>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6" name="Google Shape;896;p6"/>
            <p:cNvSpPr/>
            <p:nvPr/>
          </p:nvSpPr>
          <p:spPr>
            <a:xfrm>
              <a:off x="4374775" y="5194050"/>
              <a:ext cx="236525" cy="188575"/>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7" name="Google Shape;897;p6"/>
            <p:cNvSpPr/>
            <p:nvPr/>
          </p:nvSpPr>
          <p:spPr>
            <a:xfrm>
              <a:off x="6859475" y="5379225"/>
              <a:ext cx="306400" cy="97650"/>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8" name="Google Shape;898;p6"/>
            <p:cNvSpPr/>
            <p:nvPr/>
          </p:nvSpPr>
          <p:spPr>
            <a:xfrm>
              <a:off x="4659275" y="5290000"/>
              <a:ext cx="214650" cy="186875"/>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9" name="Google Shape;899;p6"/>
            <p:cNvSpPr/>
            <p:nvPr/>
          </p:nvSpPr>
          <p:spPr>
            <a:xfrm>
              <a:off x="6519425" y="5245400"/>
              <a:ext cx="57250" cy="53900"/>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0" name="Google Shape;900;p6"/>
            <p:cNvSpPr/>
            <p:nvPr/>
          </p:nvSpPr>
          <p:spPr>
            <a:xfrm>
              <a:off x="6448725" y="5146075"/>
              <a:ext cx="392250" cy="330800"/>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1" name="Google Shape;901;p6"/>
            <p:cNvSpPr/>
            <p:nvPr/>
          </p:nvSpPr>
          <p:spPr>
            <a:xfrm>
              <a:off x="7192775" y="5434775"/>
              <a:ext cx="98500" cy="42100"/>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2" name="Google Shape;902;p6"/>
            <p:cNvSpPr/>
            <p:nvPr/>
          </p:nvSpPr>
          <p:spPr>
            <a:xfrm>
              <a:off x="6474825" y="5198250"/>
              <a:ext cx="22750" cy="21925"/>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3" name="Google Shape;903;p6"/>
            <p:cNvSpPr/>
            <p:nvPr/>
          </p:nvSpPr>
          <p:spPr>
            <a:xfrm>
              <a:off x="4037250" y="5245400"/>
              <a:ext cx="38750" cy="106075"/>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4" name="Google Shape;904;p6"/>
            <p:cNvSpPr/>
            <p:nvPr/>
          </p:nvSpPr>
          <p:spPr>
            <a:xfrm>
              <a:off x="4124775" y="5049275"/>
              <a:ext cx="64850" cy="42125"/>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5" name="Google Shape;905;p6"/>
            <p:cNvSpPr/>
            <p:nvPr/>
          </p:nvSpPr>
          <p:spPr>
            <a:xfrm>
              <a:off x="4039775" y="2891150"/>
              <a:ext cx="5075" cy="5925"/>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6" name="Google Shape;906;p6"/>
            <p:cNvSpPr/>
            <p:nvPr/>
          </p:nvSpPr>
          <p:spPr>
            <a:xfrm>
              <a:off x="4015375" y="4990350"/>
              <a:ext cx="185175" cy="365325"/>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7" name="Google Shape;907;p6"/>
            <p:cNvSpPr/>
            <p:nvPr/>
          </p:nvSpPr>
          <p:spPr>
            <a:xfrm>
              <a:off x="6735750" y="2891150"/>
              <a:ext cx="270200" cy="160800"/>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8" name="Google Shape;908;p6"/>
            <p:cNvSpPr/>
            <p:nvPr/>
          </p:nvSpPr>
          <p:spPr>
            <a:xfrm>
              <a:off x="4272075" y="3094000"/>
              <a:ext cx="62325" cy="67375"/>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9" name="Google Shape;909;p6"/>
            <p:cNvSpPr/>
            <p:nvPr/>
          </p:nvSpPr>
          <p:spPr>
            <a:xfrm>
              <a:off x="4512800" y="3015725"/>
              <a:ext cx="64000" cy="63150"/>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0" name="Google Shape;910;p6"/>
            <p:cNvSpPr/>
            <p:nvPr/>
          </p:nvSpPr>
          <p:spPr>
            <a:xfrm>
              <a:off x="4201375" y="3099050"/>
              <a:ext cx="64000" cy="59800"/>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1" name="Google Shape;911;p6"/>
            <p:cNvSpPr/>
            <p:nvPr/>
          </p:nvSpPr>
          <p:spPr>
            <a:xfrm>
              <a:off x="4426950" y="2952600"/>
              <a:ext cx="64000" cy="60625"/>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2" name="Google Shape;912;p6"/>
            <p:cNvSpPr/>
            <p:nvPr/>
          </p:nvSpPr>
          <p:spPr>
            <a:xfrm>
              <a:off x="4539750" y="3040125"/>
              <a:ext cx="17700" cy="21075"/>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3" name="Google Shape;913;p6"/>
            <p:cNvSpPr/>
            <p:nvPr/>
          </p:nvSpPr>
          <p:spPr>
            <a:xfrm>
              <a:off x="4293125" y="3114200"/>
              <a:ext cx="18550" cy="22750"/>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4" name="Google Shape;914;p6"/>
            <p:cNvSpPr/>
            <p:nvPr/>
          </p:nvSpPr>
          <p:spPr>
            <a:xfrm>
              <a:off x="4136575" y="3101575"/>
              <a:ext cx="58100" cy="59800"/>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5" name="Google Shape;915;p6"/>
            <p:cNvSpPr/>
            <p:nvPr/>
          </p:nvSpPr>
          <p:spPr>
            <a:xfrm>
              <a:off x="4225800" y="3118425"/>
              <a:ext cx="18525" cy="16000"/>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6" name="Google Shape;916;p6"/>
            <p:cNvSpPr/>
            <p:nvPr/>
          </p:nvSpPr>
          <p:spPr>
            <a:xfrm>
              <a:off x="4061650" y="3103275"/>
              <a:ext cx="64000" cy="60625"/>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7" name="Google Shape;917;p6"/>
            <p:cNvSpPr/>
            <p:nvPr/>
          </p:nvSpPr>
          <p:spPr>
            <a:xfrm>
              <a:off x="4156775" y="3122625"/>
              <a:ext cx="15175" cy="15175"/>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8" name="Google Shape;918;p6"/>
            <p:cNvSpPr/>
            <p:nvPr/>
          </p:nvSpPr>
          <p:spPr>
            <a:xfrm>
              <a:off x="4584350" y="3014875"/>
              <a:ext cx="55575" cy="61475"/>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9" name="Google Shape;919;p6"/>
            <p:cNvSpPr/>
            <p:nvPr/>
          </p:nvSpPr>
          <p:spPr>
            <a:xfrm>
              <a:off x="4775425" y="2938300"/>
              <a:ext cx="68200" cy="127125"/>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0" name="Google Shape;920;p6"/>
            <p:cNvSpPr/>
            <p:nvPr/>
          </p:nvSpPr>
          <p:spPr>
            <a:xfrm>
              <a:off x="3843650" y="4529100"/>
              <a:ext cx="340925" cy="344275"/>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1" name="Google Shape;921;p6"/>
            <p:cNvSpPr/>
            <p:nvPr/>
          </p:nvSpPr>
          <p:spPr>
            <a:xfrm>
              <a:off x="4724925" y="3009000"/>
              <a:ext cx="61450" cy="60625"/>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2" name="Google Shape;922;p6"/>
            <p:cNvSpPr/>
            <p:nvPr/>
          </p:nvSpPr>
          <p:spPr>
            <a:xfrm>
              <a:off x="4666850" y="2891150"/>
              <a:ext cx="64825" cy="44650"/>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3" name="Google Shape;923;p6"/>
            <p:cNvSpPr/>
            <p:nvPr/>
          </p:nvSpPr>
          <p:spPr>
            <a:xfrm>
              <a:off x="3843650" y="3535900"/>
              <a:ext cx="228125" cy="383850"/>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4" name="Google Shape;924;p6"/>
            <p:cNvSpPr/>
            <p:nvPr/>
          </p:nvSpPr>
          <p:spPr>
            <a:xfrm>
              <a:off x="4802350" y="2972800"/>
              <a:ext cx="26125" cy="22750"/>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5" name="Google Shape;925;p6"/>
            <p:cNvSpPr/>
            <p:nvPr/>
          </p:nvSpPr>
          <p:spPr>
            <a:xfrm>
              <a:off x="3843650" y="4554350"/>
              <a:ext cx="234025" cy="291250"/>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6" name="Google Shape;926;p6"/>
            <p:cNvSpPr/>
            <p:nvPr/>
          </p:nvSpPr>
          <p:spPr>
            <a:xfrm>
              <a:off x="4707250" y="2941650"/>
              <a:ext cx="63150" cy="59800"/>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7" name="Google Shape;927;p6"/>
            <p:cNvSpPr/>
            <p:nvPr/>
          </p:nvSpPr>
          <p:spPr>
            <a:xfrm>
              <a:off x="4637375" y="2942500"/>
              <a:ext cx="62325" cy="68200"/>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8" name="Google Shape;928;p6"/>
            <p:cNvSpPr/>
            <p:nvPr/>
          </p:nvSpPr>
          <p:spPr>
            <a:xfrm>
              <a:off x="4652525" y="3011525"/>
              <a:ext cx="64850" cy="60625"/>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9" name="Google Shape;929;p6"/>
            <p:cNvSpPr/>
            <p:nvPr/>
          </p:nvSpPr>
          <p:spPr>
            <a:xfrm>
              <a:off x="4737550" y="3191650"/>
              <a:ext cx="21900" cy="1265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0" name="Google Shape;930;p6"/>
            <p:cNvSpPr/>
            <p:nvPr/>
          </p:nvSpPr>
          <p:spPr>
            <a:xfrm>
              <a:off x="4467350" y="3043500"/>
              <a:ext cx="20225" cy="21075"/>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1" name="Google Shape;931;p6"/>
            <p:cNvSpPr/>
            <p:nvPr/>
          </p:nvSpPr>
          <p:spPr>
            <a:xfrm>
              <a:off x="4443800" y="3019100"/>
              <a:ext cx="62300" cy="65675"/>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2" name="Google Shape;932;p6"/>
            <p:cNvSpPr/>
            <p:nvPr/>
          </p:nvSpPr>
          <p:spPr>
            <a:xfrm>
              <a:off x="4431175" y="3110000"/>
              <a:ext cx="22750" cy="19375"/>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3" name="Google Shape;933;p6"/>
            <p:cNvSpPr/>
            <p:nvPr/>
          </p:nvSpPr>
          <p:spPr>
            <a:xfrm>
              <a:off x="4552375" y="3084750"/>
              <a:ext cx="63975" cy="59775"/>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4" name="Google Shape;934;p6"/>
            <p:cNvSpPr/>
            <p:nvPr/>
          </p:nvSpPr>
          <p:spPr>
            <a:xfrm>
              <a:off x="4586025" y="2969425"/>
              <a:ext cx="22750" cy="17700"/>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5" name="Google Shape;935;p6"/>
            <p:cNvSpPr/>
            <p:nvPr/>
          </p:nvSpPr>
          <p:spPr>
            <a:xfrm>
              <a:off x="4567525" y="3158825"/>
              <a:ext cx="5900" cy="65675"/>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6" name="Google Shape;936;p6"/>
            <p:cNvSpPr/>
            <p:nvPr/>
          </p:nvSpPr>
          <p:spPr>
            <a:xfrm>
              <a:off x="4670200" y="3192475"/>
              <a:ext cx="10975" cy="16875"/>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7" name="Google Shape;937;p6"/>
            <p:cNvSpPr/>
            <p:nvPr/>
          </p:nvSpPr>
          <p:spPr>
            <a:xfrm>
              <a:off x="4623075" y="3079700"/>
              <a:ext cx="62300" cy="67350"/>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8" name="Google Shape;938;p6"/>
            <p:cNvSpPr/>
            <p:nvPr/>
          </p:nvSpPr>
          <p:spPr>
            <a:xfrm>
              <a:off x="6826650" y="4567825"/>
              <a:ext cx="297975" cy="292925"/>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9" name="Google Shape;939;p6"/>
            <p:cNvSpPr/>
            <p:nvPr/>
          </p:nvSpPr>
          <p:spPr>
            <a:xfrm>
              <a:off x="4570050" y="3149550"/>
              <a:ext cx="64825" cy="75775"/>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0" name="Google Shape;940;p6"/>
            <p:cNvSpPr/>
            <p:nvPr/>
          </p:nvSpPr>
          <p:spPr>
            <a:xfrm>
              <a:off x="4134050" y="3160500"/>
              <a:ext cx="342600" cy="82500"/>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1" name="Google Shape;941;p6"/>
            <p:cNvSpPr/>
            <p:nvPr/>
          </p:nvSpPr>
          <p:spPr>
            <a:xfrm>
              <a:off x="4573400" y="3096525"/>
              <a:ext cx="17700" cy="16025"/>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2" name="Google Shape;942;p6"/>
            <p:cNvSpPr/>
            <p:nvPr/>
          </p:nvSpPr>
          <p:spPr>
            <a:xfrm>
              <a:off x="3843650" y="3111675"/>
              <a:ext cx="69900" cy="65675"/>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3" name="Google Shape;943;p6"/>
            <p:cNvSpPr/>
            <p:nvPr/>
          </p:nvSpPr>
          <p:spPr>
            <a:xfrm>
              <a:off x="3974950" y="2891150"/>
              <a:ext cx="60650" cy="10125"/>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4" name="Google Shape;944;p6"/>
            <p:cNvSpPr/>
            <p:nvPr/>
          </p:nvSpPr>
          <p:spPr>
            <a:xfrm>
              <a:off x="3843650" y="3181550"/>
              <a:ext cx="53900" cy="69875"/>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5" name="Google Shape;945;p6"/>
            <p:cNvSpPr/>
            <p:nvPr/>
          </p:nvSpPr>
          <p:spPr>
            <a:xfrm>
              <a:off x="3921100" y="3108325"/>
              <a:ext cx="62300" cy="67350"/>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6" name="Google Shape;946;p6"/>
            <p:cNvSpPr/>
            <p:nvPr/>
          </p:nvSpPr>
          <p:spPr>
            <a:xfrm>
              <a:off x="4639075" y="3015725"/>
              <a:ext cx="6750" cy="58100"/>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7" name="Google Shape;947;p6"/>
            <p:cNvSpPr/>
            <p:nvPr/>
          </p:nvSpPr>
          <p:spPr>
            <a:xfrm>
              <a:off x="4113850" y="3054450"/>
              <a:ext cx="18525" cy="2612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8" name="Google Shape;948;p6"/>
            <p:cNvSpPr/>
            <p:nvPr/>
          </p:nvSpPr>
          <p:spPr>
            <a:xfrm>
              <a:off x="3974125" y="3175650"/>
              <a:ext cx="63150" cy="6905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9" name="Google Shape;949;p6"/>
            <p:cNvSpPr/>
            <p:nvPr/>
          </p:nvSpPr>
          <p:spPr>
            <a:xfrm>
              <a:off x="4091950" y="3033400"/>
              <a:ext cx="62325" cy="65675"/>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0" name="Google Shape;950;p6"/>
            <p:cNvSpPr/>
            <p:nvPr/>
          </p:nvSpPr>
          <p:spPr>
            <a:xfrm>
              <a:off x="4132350" y="3104100"/>
              <a:ext cx="8450" cy="58100"/>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1" name="Google Shape;951;p6"/>
            <p:cNvSpPr/>
            <p:nvPr/>
          </p:nvSpPr>
          <p:spPr>
            <a:xfrm>
              <a:off x="4015375" y="3126825"/>
              <a:ext cx="18525" cy="21925"/>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2" name="Google Shape;952;p6"/>
            <p:cNvSpPr/>
            <p:nvPr/>
          </p:nvSpPr>
          <p:spPr>
            <a:xfrm>
              <a:off x="3990950" y="3106625"/>
              <a:ext cx="63150" cy="59800"/>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3" name="Google Shape;953;p6"/>
            <p:cNvSpPr/>
            <p:nvPr/>
          </p:nvSpPr>
          <p:spPr>
            <a:xfrm>
              <a:off x="4412650" y="3088950"/>
              <a:ext cx="64825" cy="60625"/>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4" name="Google Shape;954;p6"/>
            <p:cNvSpPr/>
            <p:nvPr/>
          </p:nvSpPr>
          <p:spPr>
            <a:xfrm>
              <a:off x="6994975" y="3960950"/>
              <a:ext cx="296300" cy="452025"/>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5" name="Google Shape;955;p6"/>
            <p:cNvSpPr/>
            <p:nvPr/>
          </p:nvSpPr>
          <p:spPr>
            <a:xfrm>
              <a:off x="5857000" y="2891150"/>
              <a:ext cx="1266800" cy="381325"/>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6" name="Google Shape;956;p6"/>
            <p:cNvSpPr/>
            <p:nvPr/>
          </p:nvSpPr>
          <p:spPr>
            <a:xfrm>
              <a:off x="7126300" y="4418850"/>
              <a:ext cx="32850" cy="23575"/>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7" name="Google Shape;957;p6"/>
            <p:cNvSpPr/>
            <p:nvPr/>
          </p:nvSpPr>
          <p:spPr>
            <a:xfrm>
              <a:off x="7000875" y="3964325"/>
              <a:ext cx="17700" cy="17700"/>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8" name="Google Shape;958;p6"/>
            <p:cNvSpPr/>
            <p:nvPr/>
          </p:nvSpPr>
          <p:spPr>
            <a:xfrm>
              <a:off x="7124600" y="4429775"/>
              <a:ext cx="8450" cy="15175"/>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9" name="Google Shape;959;p6"/>
            <p:cNvSpPr/>
            <p:nvPr/>
          </p:nvSpPr>
          <p:spPr>
            <a:xfrm>
              <a:off x="6900725" y="2972800"/>
              <a:ext cx="58925" cy="9275"/>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0" name="Google Shape;960;p6"/>
            <p:cNvSpPr/>
            <p:nvPr/>
          </p:nvSpPr>
          <p:spPr>
            <a:xfrm>
              <a:off x="6748375" y="3072975"/>
              <a:ext cx="106900" cy="36200"/>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1" name="Google Shape;961;p6"/>
            <p:cNvSpPr/>
            <p:nvPr/>
          </p:nvSpPr>
          <p:spPr>
            <a:xfrm>
              <a:off x="7065675" y="3940750"/>
              <a:ext cx="53075" cy="20225"/>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2" name="Google Shape;962;p6"/>
            <p:cNvSpPr/>
            <p:nvPr/>
          </p:nvSpPr>
          <p:spPr>
            <a:xfrm>
              <a:off x="4645800" y="3178175"/>
              <a:ext cx="64825" cy="42100"/>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3" name="Google Shape;963;p6"/>
            <p:cNvSpPr/>
            <p:nvPr/>
          </p:nvSpPr>
          <p:spPr>
            <a:xfrm>
              <a:off x="6748375" y="3108325"/>
              <a:ext cx="73250" cy="25275"/>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4" name="Google Shape;964;p6"/>
            <p:cNvSpPr/>
            <p:nvPr/>
          </p:nvSpPr>
          <p:spPr>
            <a:xfrm>
              <a:off x="6743325" y="3060350"/>
              <a:ext cx="93450" cy="21900"/>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5" name="Google Shape;965;p6"/>
            <p:cNvSpPr/>
            <p:nvPr/>
          </p:nvSpPr>
          <p:spPr>
            <a:xfrm>
              <a:off x="7182675" y="4392750"/>
              <a:ext cx="76625" cy="40425"/>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6" name="Google Shape;966;p6"/>
            <p:cNvSpPr/>
            <p:nvPr/>
          </p:nvSpPr>
          <p:spPr>
            <a:xfrm>
              <a:off x="6135600" y="2891150"/>
              <a:ext cx="26975" cy="145650"/>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7" name="Google Shape;967;p6"/>
            <p:cNvSpPr/>
            <p:nvPr/>
          </p:nvSpPr>
          <p:spPr>
            <a:xfrm>
              <a:off x="3843650" y="2891150"/>
              <a:ext cx="1028600" cy="388050"/>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8" name="Google Shape;968;p6"/>
            <p:cNvSpPr/>
            <p:nvPr/>
          </p:nvSpPr>
          <p:spPr>
            <a:xfrm>
              <a:off x="6583400" y="4932275"/>
              <a:ext cx="707875" cy="436025"/>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9" name="Google Shape;969;p6"/>
            <p:cNvSpPr/>
            <p:nvPr/>
          </p:nvSpPr>
          <p:spPr>
            <a:xfrm>
              <a:off x="4783000" y="3183225"/>
              <a:ext cx="5075" cy="33700"/>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0" name="Google Shape;970;p6"/>
            <p:cNvSpPr/>
            <p:nvPr/>
          </p:nvSpPr>
          <p:spPr>
            <a:xfrm>
              <a:off x="4735025" y="2891150"/>
              <a:ext cx="100175" cy="42125"/>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1" name="Google Shape;971;p6"/>
            <p:cNvSpPr/>
            <p:nvPr/>
          </p:nvSpPr>
          <p:spPr>
            <a:xfrm>
              <a:off x="6612850" y="4974375"/>
              <a:ext cx="14325" cy="15175"/>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2" name="Google Shape;972;p6"/>
            <p:cNvSpPr/>
            <p:nvPr/>
          </p:nvSpPr>
          <p:spPr>
            <a:xfrm>
              <a:off x="6971425" y="3905400"/>
              <a:ext cx="319850" cy="567325"/>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3" name="Google Shape;973;p6"/>
            <p:cNvSpPr/>
            <p:nvPr/>
          </p:nvSpPr>
          <p:spPr>
            <a:xfrm>
              <a:off x="7159950" y="3928975"/>
              <a:ext cx="10975" cy="10125"/>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4" name="Google Shape;974;p6"/>
            <p:cNvSpPr/>
            <p:nvPr/>
          </p:nvSpPr>
          <p:spPr>
            <a:xfrm>
              <a:off x="7158275" y="5139350"/>
              <a:ext cx="67350" cy="65675"/>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5" name="Google Shape;975;p6"/>
            <p:cNvSpPr/>
            <p:nvPr/>
          </p:nvSpPr>
          <p:spPr>
            <a:xfrm>
              <a:off x="6637250" y="5024025"/>
              <a:ext cx="49700" cy="49675"/>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6" name="Google Shape;976;p6"/>
            <p:cNvSpPr/>
            <p:nvPr/>
          </p:nvSpPr>
          <p:spPr>
            <a:xfrm>
              <a:off x="7121250" y="4706700"/>
              <a:ext cx="170025" cy="420875"/>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7" name="Google Shape;977;p6"/>
            <p:cNvSpPr/>
            <p:nvPr/>
          </p:nvSpPr>
          <p:spPr>
            <a:xfrm>
              <a:off x="4027150" y="2993850"/>
              <a:ext cx="23600" cy="1685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8" name="Google Shape;978;p6"/>
            <p:cNvSpPr/>
            <p:nvPr/>
          </p:nvSpPr>
          <p:spPr>
            <a:xfrm>
              <a:off x="4005250" y="2970275"/>
              <a:ext cx="63175" cy="59775"/>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9" name="Google Shape;979;p6"/>
            <p:cNvSpPr/>
            <p:nvPr/>
          </p:nvSpPr>
          <p:spPr>
            <a:xfrm>
              <a:off x="4969000" y="2997200"/>
              <a:ext cx="16875" cy="10125"/>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0" name="Google Shape;980;p6"/>
            <p:cNvSpPr/>
            <p:nvPr/>
          </p:nvSpPr>
          <p:spPr>
            <a:xfrm>
              <a:off x="3979175" y="3059500"/>
              <a:ext cx="15175" cy="21900"/>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1" name="Google Shape;981;p6"/>
            <p:cNvSpPr/>
            <p:nvPr/>
          </p:nvSpPr>
          <p:spPr>
            <a:xfrm>
              <a:off x="3935400" y="2971125"/>
              <a:ext cx="61475" cy="67350"/>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2" name="Google Shape;982;p6"/>
            <p:cNvSpPr/>
            <p:nvPr/>
          </p:nvSpPr>
          <p:spPr>
            <a:xfrm>
              <a:off x="4085225" y="3125150"/>
              <a:ext cx="19375" cy="19375"/>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3" name="Google Shape;983;p6"/>
            <p:cNvSpPr/>
            <p:nvPr/>
          </p:nvSpPr>
          <p:spPr>
            <a:xfrm>
              <a:off x="4075975" y="2966900"/>
              <a:ext cx="63975" cy="60625"/>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4" name="Google Shape;984;p6"/>
            <p:cNvSpPr/>
            <p:nvPr/>
          </p:nvSpPr>
          <p:spPr>
            <a:xfrm>
              <a:off x="4101225" y="2991325"/>
              <a:ext cx="16000" cy="19375"/>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5" name="Google Shape;985;p6"/>
            <p:cNvSpPr/>
            <p:nvPr/>
          </p:nvSpPr>
          <p:spPr>
            <a:xfrm>
              <a:off x="4046500" y="3060350"/>
              <a:ext cx="15175" cy="21900"/>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6" name="Google Shape;986;p6"/>
            <p:cNvSpPr/>
            <p:nvPr/>
          </p:nvSpPr>
          <p:spPr>
            <a:xfrm>
              <a:off x="4022100" y="3037600"/>
              <a:ext cx="61475" cy="60650"/>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7" name="Google Shape;987;p6"/>
            <p:cNvSpPr/>
            <p:nvPr/>
          </p:nvSpPr>
          <p:spPr>
            <a:xfrm>
              <a:off x="4972375" y="2979525"/>
              <a:ext cx="17700" cy="9300"/>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8" name="Google Shape;988;p6"/>
            <p:cNvSpPr/>
            <p:nvPr/>
          </p:nvSpPr>
          <p:spPr>
            <a:xfrm>
              <a:off x="4949650" y="2944175"/>
              <a:ext cx="274425" cy="118725"/>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9" name="Google Shape;989;p6"/>
            <p:cNvSpPr/>
            <p:nvPr/>
          </p:nvSpPr>
          <p:spPr>
            <a:xfrm>
              <a:off x="3969075" y="2891150"/>
              <a:ext cx="5075" cy="845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0" name="Google Shape;990;p6"/>
            <p:cNvSpPr/>
            <p:nvPr/>
          </p:nvSpPr>
          <p:spPr>
            <a:xfrm>
              <a:off x="3843650" y="2908000"/>
              <a:ext cx="42125" cy="65675"/>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1" name="Google Shape;991;p6"/>
            <p:cNvSpPr/>
            <p:nvPr/>
          </p:nvSpPr>
          <p:spPr>
            <a:xfrm>
              <a:off x="3843650" y="3008150"/>
              <a:ext cx="26975" cy="21900"/>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2" name="Google Shape;992;p6"/>
            <p:cNvSpPr/>
            <p:nvPr/>
          </p:nvSpPr>
          <p:spPr>
            <a:xfrm>
              <a:off x="3990950" y="2931550"/>
              <a:ext cx="19375" cy="22750"/>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3" name="Google Shape;993;p6"/>
            <p:cNvSpPr/>
            <p:nvPr/>
          </p:nvSpPr>
          <p:spPr>
            <a:xfrm>
              <a:off x="3964850" y="2903775"/>
              <a:ext cx="64000" cy="60625"/>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4" name="Google Shape;994;p6"/>
            <p:cNvSpPr/>
            <p:nvPr/>
          </p:nvSpPr>
          <p:spPr>
            <a:xfrm>
              <a:off x="4104575" y="2989625"/>
              <a:ext cx="13500" cy="5075"/>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5" name="Google Shape;995;p6"/>
            <p:cNvSpPr/>
            <p:nvPr/>
          </p:nvSpPr>
          <p:spPr>
            <a:xfrm>
              <a:off x="3843650" y="2891150"/>
              <a:ext cx="46325" cy="13500"/>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6" name="Google Shape;996;p6"/>
            <p:cNvSpPr/>
            <p:nvPr/>
          </p:nvSpPr>
          <p:spPr>
            <a:xfrm>
              <a:off x="3843650" y="3044350"/>
              <a:ext cx="101875" cy="60625"/>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7" name="Google Shape;997;p6"/>
            <p:cNvSpPr/>
            <p:nvPr/>
          </p:nvSpPr>
          <p:spPr>
            <a:xfrm>
              <a:off x="3894150" y="2907150"/>
              <a:ext cx="63150" cy="58950"/>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8" name="Google Shape;998;p6"/>
            <p:cNvSpPr/>
            <p:nvPr/>
          </p:nvSpPr>
          <p:spPr>
            <a:xfrm>
              <a:off x="3957275" y="2992150"/>
              <a:ext cx="20225" cy="25275"/>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9" name="Google Shape;999;p6"/>
            <p:cNvSpPr/>
            <p:nvPr/>
          </p:nvSpPr>
          <p:spPr>
            <a:xfrm>
              <a:off x="3843650" y="2973650"/>
              <a:ext cx="82525" cy="63975"/>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0" name="Google Shape;1000;p6"/>
            <p:cNvSpPr/>
            <p:nvPr/>
          </p:nvSpPr>
          <p:spPr>
            <a:xfrm>
              <a:off x="4394975" y="3045175"/>
              <a:ext cx="14325" cy="19400"/>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1" name="Google Shape;1001;p6"/>
            <p:cNvSpPr/>
            <p:nvPr/>
          </p:nvSpPr>
          <p:spPr>
            <a:xfrm>
              <a:off x="4464000" y="2891150"/>
              <a:ext cx="55575" cy="53050"/>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2" name="Google Shape;1002;p6"/>
            <p:cNvSpPr/>
            <p:nvPr/>
          </p:nvSpPr>
          <p:spPr>
            <a:xfrm>
              <a:off x="4452200" y="2976175"/>
              <a:ext cx="5925" cy="17700"/>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3" name="Google Shape;1003;p6"/>
            <p:cNvSpPr/>
            <p:nvPr/>
          </p:nvSpPr>
          <p:spPr>
            <a:xfrm>
              <a:off x="4373075" y="3023300"/>
              <a:ext cx="61475" cy="60625"/>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4" name="Google Shape;1004;p6"/>
            <p:cNvSpPr/>
            <p:nvPr/>
          </p:nvSpPr>
          <p:spPr>
            <a:xfrm>
              <a:off x="7067375" y="4626750"/>
              <a:ext cx="59775" cy="239900"/>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5" name="Google Shape;1005;p6"/>
            <p:cNvSpPr/>
            <p:nvPr/>
          </p:nvSpPr>
          <p:spPr>
            <a:xfrm>
              <a:off x="4497650" y="2953450"/>
              <a:ext cx="8450" cy="58100"/>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6" name="Google Shape;1006;p6"/>
            <p:cNvSpPr/>
            <p:nvPr/>
          </p:nvSpPr>
          <p:spPr>
            <a:xfrm>
              <a:off x="4487550" y="3155450"/>
              <a:ext cx="68200" cy="7600"/>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7" name="Google Shape;1007;p6"/>
            <p:cNvSpPr/>
            <p:nvPr/>
          </p:nvSpPr>
          <p:spPr>
            <a:xfrm>
              <a:off x="4487550" y="3087275"/>
              <a:ext cx="58100" cy="60625"/>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8" name="Google Shape;1008;p6"/>
            <p:cNvSpPr/>
            <p:nvPr/>
          </p:nvSpPr>
          <p:spPr>
            <a:xfrm>
              <a:off x="4341950" y="3092325"/>
              <a:ext cx="63150" cy="59775"/>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9" name="Google Shape;1009;p6"/>
            <p:cNvSpPr/>
            <p:nvPr/>
          </p:nvSpPr>
          <p:spPr>
            <a:xfrm>
              <a:off x="4566675" y="2947550"/>
              <a:ext cx="64000" cy="60625"/>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0" name="Google Shape;1010;p6"/>
            <p:cNvSpPr/>
            <p:nvPr/>
          </p:nvSpPr>
          <p:spPr>
            <a:xfrm>
              <a:off x="4483350" y="3089800"/>
              <a:ext cx="8450" cy="58950"/>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1" name="Google Shape;1011;p6"/>
            <p:cNvSpPr/>
            <p:nvPr/>
          </p:nvSpPr>
          <p:spPr>
            <a:xfrm>
              <a:off x="4104575" y="2898725"/>
              <a:ext cx="64000" cy="59800"/>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2" name="Google Shape;1012;p6"/>
            <p:cNvSpPr/>
            <p:nvPr/>
          </p:nvSpPr>
          <p:spPr>
            <a:xfrm>
              <a:off x="4501875" y="3099900"/>
              <a:ext cx="22750" cy="1265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3" name="Google Shape;1013;p6"/>
            <p:cNvSpPr/>
            <p:nvPr/>
          </p:nvSpPr>
          <p:spPr>
            <a:xfrm>
              <a:off x="5144925" y="2978700"/>
              <a:ext cx="56425" cy="56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4" name="Google Shape;1014;p6"/>
            <p:cNvSpPr/>
            <p:nvPr/>
          </p:nvSpPr>
          <p:spPr>
            <a:xfrm>
              <a:off x="4186225" y="3053600"/>
              <a:ext cx="17700" cy="2612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5" name="Google Shape;1015;p6"/>
            <p:cNvSpPr/>
            <p:nvPr/>
          </p:nvSpPr>
          <p:spPr>
            <a:xfrm>
              <a:off x="4127300" y="2927350"/>
              <a:ext cx="19400" cy="21900"/>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6" name="Google Shape;1016;p6"/>
            <p:cNvSpPr/>
            <p:nvPr/>
          </p:nvSpPr>
          <p:spPr>
            <a:xfrm>
              <a:off x="4232525" y="3029200"/>
              <a:ext cx="55575" cy="61475"/>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7" name="Google Shape;1017;p6"/>
            <p:cNvSpPr/>
            <p:nvPr/>
          </p:nvSpPr>
          <p:spPr>
            <a:xfrm>
              <a:off x="4146675" y="2967750"/>
              <a:ext cx="7600" cy="58100"/>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8" name="Google Shape;1018;p6"/>
            <p:cNvSpPr/>
            <p:nvPr/>
          </p:nvSpPr>
          <p:spPr>
            <a:xfrm>
              <a:off x="4160975" y="3030025"/>
              <a:ext cx="64850" cy="63175"/>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9" name="Google Shape;1019;p6"/>
            <p:cNvSpPr/>
            <p:nvPr/>
          </p:nvSpPr>
          <p:spPr>
            <a:xfrm>
              <a:off x="4328475" y="3051075"/>
              <a:ext cx="19375" cy="17700"/>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0" name="Google Shape;1020;p6"/>
            <p:cNvSpPr/>
            <p:nvPr/>
          </p:nvSpPr>
          <p:spPr>
            <a:xfrm>
              <a:off x="4254400" y="3051075"/>
              <a:ext cx="25275" cy="22750"/>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1" name="Google Shape;1021;p6"/>
            <p:cNvSpPr/>
            <p:nvPr/>
          </p:nvSpPr>
          <p:spPr>
            <a:xfrm>
              <a:off x="4365500" y="3115050"/>
              <a:ext cx="19400" cy="1685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2" name="Google Shape;1022;p6"/>
            <p:cNvSpPr/>
            <p:nvPr/>
          </p:nvSpPr>
          <p:spPr>
            <a:xfrm>
              <a:off x="4301550" y="3025825"/>
              <a:ext cx="64825" cy="60625"/>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023" name="Google Shape;1023;p6"/>
          <p:cNvSpPr txBox="1"/>
          <p:nvPr>
            <p:ph type="title"/>
          </p:nvPr>
        </p:nvSpPr>
        <p:spPr>
          <a:xfrm>
            <a:off x="1131750" y="830700"/>
            <a:ext cx="6880500" cy="777000"/>
          </a:xfrm>
          <a:prstGeom prst="rect">
            <a:avLst/>
          </a:prstGeom>
        </p:spPr>
        <p:txBody>
          <a:bodyPr anchorCtr="0" anchor="b"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24" name="Google Shape;1024;p6"/>
          <p:cNvSpPr txBox="1"/>
          <p:nvPr>
            <p:ph idx="1" type="body"/>
          </p:nvPr>
        </p:nvSpPr>
        <p:spPr>
          <a:xfrm>
            <a:off x="1131725" y="1773150"/>
            <a:ext cx="3339600" cy="4642200"/>
          </a:xfrm>
          <a:prstGeom prst="rect">
            <a:avLst/>
          </a:prstGeom>
        </p:spPr>
        <p:txBody>
          <a:bodyPr anchorCtr="0" anchor="t" bIns="91425" lIns="91425" spcFirstLastPara="1" rIns="91425" wrap="square" tIns="91425"/>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1025" name="Google Shape;1025;p6"/>
          <p:cNvSpPr txBox="1"/>
          <p:nvPr>
            <p:ph idx="2" type="body"/>
          </p:nvPr>
        </p:nvSpPr>
        <p:spPr>
          <a:xfrm>
            <a:off x="4672553" y="1773150"/>
            <a:ext cx="3339600" cy="4642200"/>
          </a:xfrm>
          <a:prstGeom prst="rect">
            <a:avLst/>
          </a:prstGeom>
        </p:spPr>
        <p:txBody>
          <a:bodyPr anchorCtr="0" anchor="t" bIns="91425" lIns="91425" spcFirstLastPara="1" rIns="91425" wrap="square" tIns="91425"/>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1026" name="Google Shape;1026;p6"/>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1027" name="Shape 1027"/>
        <p:cNvGrpSpPr/>
        <p:nvPr/>
      </p:nvGrpSpPr>
      <p:grpSpPr>
        <a:xfrm>
          <a:off x="0" y="0"/>
          <a:ext cx="0" cy="0"/>
          <a:chOff x="0" y="0"/>
          <a:chExt cx="0" cy="0"/>
        </a:xfrm>
      </p:grpSpPr>
      <p:grpSp>
        <p:nvGrpSpPr>
          <p:cNvPr id="1028" name="Google Shape;1028;p7"/>
          <p:cNvGrpSpPr/>
          <p:nvPr/>
        </p:nvGrpSpPr>
        <p:grpSpPr>
          <a:xfrm>
            <a:off x="139" y="105"/>
            <a:ext cx="9159995" cy="6870013"/>
            <a:chOff x="3843650" y="2891150"/>
            <a:chExt cx="3447625" cy="2585725"/>
          </a:xfrm>
        </p:grpSpPr>
        <p:sp>
          <p:nvSpPr>
            <p:cNvPr id="1029" name="Google Shape;1029;p7"/>
            <p:cNvSpPr/>
            <p:nvPr/>
          </p:nvSpPr>
          <p:spPr>
            <a:xfrm>
              <a:off x="6911650" y="2942500"/>
              <a:ext cx="56425" cy="5075"/>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0" name="Google Shape;1030;p7"/>
            <p:cNvSpPr/>
            <p:nvPr/>
          </p:nvSpPr>
          <p:spPr>
            <a:xfrm>
              <a:off x="4378125" y="2979525"/>
              <a:ext cx="20225" cy="17700"/>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1" name="Google Shape;1031;p7"/>
            <p:cNvSpPr/>
            <p:nvPr/>
          </p:nvSpPr>
          <p:spPr>
            <a:xfrm>
              <a:off x="4356250" y="2955975"/>
              <a:ext cx="63150" cy="59775"/>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2" name="Google Shape;1032;p7"/>
            <p:cNvSpPr/>
            <p:nvPr/>
          </p:nvSpPr>
          <p:spPr>
            <a:xfrm>
              <a:off x="4518700" y="2973650"/>
              <a:ext cx="18550" cy="19375"/>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3" name="Google Shape;1033;p7"/>
            <p:cNvSpPr/>
            <p:nvPr/>
          </p:nvSpPr>
          <p:spPr>
            <a:xfrm>
              <a:off x="4386550" y="2891150"/>
              <a:ext cx="8450" cy="57275"/>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4" name="Google Shape;1034;p7"/>
            <p:cNvSpPr/>
            <p:nvPr/>
          </p:nvSpPr>
          <p:spPr>
            <a:xfrm>
              <a:off x="4526275" y="2891150"/>
              <a:ext cx="62300" cy="5557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5" name="Google Shape;1035;p7"/>
            <p:cNvSpPr/>
            <p:nvPr/>
          </p:nvSpPr>
          <p:spPr>
            <a:xfrm>
              <a:off x="3896675" y="2891150"/>
              <a:ext cx="62325" cy="11825"/>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6" name="Google Shape;1036;p7"/>
            <p:cNvSpPr/>
            <p:nvPr/>
          </p:nvSpPr>
          <p:spPr>
            <a:xfrm>
              <a:off x="4501875" y="2950925"/>
              <a:ext cx="58100" cy="59775"/>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7" name="Google Shape;1037;p7"/>
            <p:cNvSpPr/>
            <p:nvPr/>
          </p:nvSpPr>
          <p:spPr>
            <a:xfrm>
              <a:off x="4484200" y="2917250"/>
              <a:ext cx="15175" cy="1685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8" name="Google Shape;1038;p7"/>
            <p:cNvSpPr/>
            <p:nvPr/>
          </p:nvSpPr>
          <p:spPr>
            <a:xfrm>
              <a:off x="4390750" y="2891150"/>
              <a:ext cx="58125" cy="56425"/>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9" name="Google Shape;1039;p7"/>
            <p:cNvSpPr/>
            <p:nvPr/>
          </p:nvSpPr>
          <p:spPr>
            <a:xfrm>
              <a:off x="4455575" y="2891150"/>
              <a:ext cx="8450" cy="52225"/>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0" name="Google Shape;1040;p7"/>
            <p:cNvSpPr/>
            <p:nvPr/>
          </p:nvSpPr>
          <p:spPr>
            <a:xfrm>
              <a:off x="4596975" y="2891150"/>
              <a:ext cx="62325" cy="4717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1" name="Google Shape;1041;p7"/>
            <p:cNvSpPr/>
            <p:nvPr/>
          </p:nvSpPr>
          <p:spPr>
            <a:xfrm>
              <a:off x="4245150" y="2892850"/>
              <a:ext cx="63150" cy="58925"/>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2" name="Google Shape;1042;p7"/>
            <p:cNvSpPr/>
            <p:nvPr/>
          </p:nvSpPr>
          <p:spPr>
            <a:xfrm>
              <a:off x="4341950" y="2923150"/>
              <a:ext cx="10950" cy="17700"/>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3" name="Google Shape;1043;p7"/>
            <p:cNvSpPr/>
            <p:nvPr/>
          </p:nvSpPr>
          <p:spPr>
            <a:xfrm>
              <a:off x="4272075" y="2926500"/>
              <a:ext cx="14350" cy="17700"/>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4" name="Google Shape;1044;p7"/>
            <p:cNvSpPr/>
            <p:nvPr/>
          </p:nvSpPr>
          <p:spPr>
            <a:xfrm>
              <a:off x="4124775" y="2891150"/>
              <a:ext cx="10125" cy="25"/>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5" name="Google Shape;1045;p7"/>
            <p:cNvSpPr/>
            <p:nvPr/>
          </p:nvSpPr>
          <p:spPr>
            <a:xfrm>
              <a:off x="3843650" y="3535050"/>
              <a:ext cx="196150" cy="30135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6" name="Google Shape;1046;p7"/>
            <p:cNvSpPr/>
            <p:nvPr/>
          </p:nvSpPr>
          <p:spPr>
            <a:xfrm>
              <a:off x="4035575" y="2903775"/>
              <a:ext cx="7600" cy="58950"/>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7" name="Google Shape;1047;p7"/>
            <p:cNvSpPr/>
            <p:nvPr/>
          </p:nvSpPr>
          <p:spPr>
            <a:xfrm>
              <a:off x="4414325" y="2920625"/>
              <a:ext cx="12650" cy="19375"/>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8" name="Google Shape;1048;p7"/>
            <p:cNvSpPr/>
            <p:nvPr/>
          </p:nvSpPr>
          <p:spPr>
            <a:xfrm>
              <a:off x="4049025" y="2891150"/>
              <a:ext cx="56425" cy="425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9" name="Google Shape;1049;p7"/>
            <p:cNvSpPr/>
            <p:nvPr/>
          </p:nvSpPr>
          <p:spPr>
            <a:xfrm>
              <a:off x="4175275" y="2893675"/>
              <a:ext cx="62325" cy="67375"/>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0" name="Google Shape;1050;p7"/>
            <p:cNvSpPr/>
            <p:nvPr/>
          </p:nvSpPr>
          <p:spPr>
            <a:xfrm>
              <a:off x="4060825" y="2929025"/>
              <a:ext cx="17700" cy="2612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1" name="Google Shape;1051;p7"/>
            <p:cNvSpPr/>
            <p:nvPr/>
          </p:nvSpPr>
          <p:spPr>
            <a:xfrm>
              <a:off x="4039775" y="2901250"/>
              <a:ext cx="58100" cy="60625"/>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2" name="Google Shape;1052;p7"/>
            <p:cNvSpPr/>
            <p:nvPr/>
          </p:nvSpPr>
          <p:spPr>
            <a:xfrm>
              <a:off x="4114675" y="2891150"/>
              <a:ext cx="4250" cy="875"/>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3" name="Google Shape;1053;p7"/>
            <p:cNvSpPr/>
            <p:nvPr/>
          </p:nvSpPr>
          <p:spPr>
            <a:xfrm>
              <a:off x="4286400" y="2956800"/>
              <a:ext cx="62300" cy="67375"/>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4" name="Google Shape;1054;p7"/>
            <p:cNvSpPr/>
            <p:nvPr/>
          </p:nvSpPr>
          <p:spPr>
            <a:xfrm>
              <a:off x="4288075" y="3030025"/>
              <a:ext cx="6750" cy="58125"/>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5" name="Google Shape;1055;p7"/>
            <p:cNvSpPr/>
            <p:nvPr/>
          </p:nvSpPr>
          <p:spPr>
            <a:xfrm>
              <a:off x="4312475" y="2982050"/>
              <a:ext cx="15175" cy="17700"/>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6" name="Google Shape;1056;p7"/>
            <p:cNvSpPr/>
            <p:nvPr/>
          </p:nvSpPr>
          <p:spPr>
            <a:xfrm>
              <a:off x="4315850" y="2891150"/>
              <a:ext cx="64000" cy="58950"/>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7" name="Google Shape;1057;p7"/>
            <p:cNvSpPr/>
            <p:nvPr/>
          </p:nvSpPr>
          <p:spPr>
            <a:xfrm>
              <a:off x="4552375" y="2915575"/>
              <a:ext cx="15175" cy="17700"/>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8" name="Google Shape;1058;p7"/>
            <p:cNvSpPr/>
            <p:nvPr/>
          </p:nvSpPr>
          <p:spPr>
            <a:xfrm>
              <a:off x="4171925" y="2986275"/>
              <a:ext cx="14325" cy="21050"/>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9" name="Google Shape;1059;p7"/>
            <p:cNvSpPr/>
            <p:nvPr/>
          </p:nvSpPr>
          <p:spPr>
            <a:xfrm>
              <a:off x="4150025" y="2965225"/>
              <a:ext cx="58950" cy="59775"/>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0" name="Google Shape;1060;p7"/>
            <p:cNvSpPr/>
            <p:nvPr/>
          </p:nvSpPr>
          <p:spPr>
            <a:xfrm>
              <a:off x="4238425" y="2984575"/>
              <a:ext cx="21050" cy="18550"/>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1" name="Google Shape;1061;p7"/>
            <p:cNvSpPr/>
            <p:nvPr/>
          </p:nvSpPr>
          <p:spPr>
            <a:xfrm>
              <a:off x="4199700" y="2927350"/>
              <a:ext cx="17700" cy="24425"/>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2" name="Google Shape;1062;p7"/>
            <p:cNvSpPr/>
            <p:nvPr/>
          </p:nvSpPr>
          <p:spPr>
            <a:xfrm>
              <a:off x="3843650" y="3509800"/>
              <a:ext cx="220550" cy="34550"/>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3" name="Google Shape;1063;p7"/>
            <p:cNvSpPr/>
            <p:nvPr/>
          </p:nvSpPr>
          <p:spPr>
            <a:xfrm>
              <a:off x="4215700" y="2961850"/>
              <a:ext cx="63975" cy="60625"/>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4" name="Google Shape;1064;p7"/>
            <p:cNvSpPr/>
            <p:nvPr/>
          </p:nvSpPr>
          <p:spPr>
            <a:xfrm>
              <a:off x="4347000" y="5169650"/>
              <a:ext cx="557225" cy="307225"/>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5" name="Google Shape;1065;p7"/>
            <p:cNvSpPr/>
            <p:nvPr/>
          </p:nvSpPr>
          <p:spPr>
            <a:xfrm>
              <a:off x="3949700" y="3040125"/>
              <a:ext cx="65675" cy="60650"/>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6" name="Google Shape;1066;p7"/>
            <p:cNvSpPr/>
            <p:nvPr/>
          </p:nvSpPr>
          <p:spPr>
            <a:xfrm>
              <a:off x="4713975" y="3144500"/>
              <a:ext cx="61475" cy="74100"/>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7" name="Google Shape;1067;p7"/>
            <p:cNvSpPr/>
            <p:nvPr/>
          </p:nvSpPr>
          <p:spPr>
            <a:xfrm>
              <a:off x="4783825" y="3175650"/>
              <a:ext cx="64000" cy="40425"/>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8" name="Google Shape;1068;p7"/>
            <p:cNvSpPr/>
            <p:nvPr/>
          </p:nvSpPr>
          <p:spPr>
            <a:xfrm>
              <a:off x="4809075" y="3187425"/>
              <a:ext cx="13500" cy="18550"/>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9" name="Google Shape;1069;p7"/>
            <p:cNvSpPr/>
            <p:nvPr/>
          </p:nvSpPr>
          <p:spPr>
            <a:xfrm>
              <a:off x="4735025" y="3156300"/>
              <a:ext cx="21900" cy="14325"/>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0" name="Google Shape;1070;p7"/>
            <p:cNvSpPr/>
            <p:nvPr/>
          </p:nvSpPr>
          <p:spPr>
            <a:xfrm>
              <a:off x="4691250" y="3071275"/>
              <a:ext cx="152375" cy="70725"/>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1" name="Google Shape;1071;p7"/>
            <p:cNvSpPr/>
            <p:nvPr/>
          </p:nvSpPr>
          <p:spPr>
            <a:xfrm>
              <a:off x="3904250" y="3176500"/>
              <a:ext cx="62325" cy="774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2" name="Google Shape;1072;p7"/>
            <p:cNvSpPr/>
            <p:nvPr/>
          </p:nvSpPr>
          <p:spPr>
            <a:xfrm>
              <a:off x="3843650" y="4433150"/>
              <a:ext cx="366175" cy="525250"/>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3" name="Google Shape;1073;p7"/>
            <p:cNvSpPr/>
            <p:nvPr/>
          </p:nvSpPr>
          <p:spPr>
            <a:xfrm>
              <a:off x="4483350" y="3152075"/>
              <a:ext cx="79975" cy="72425"/>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4" name="Google Shape;1074;p7"/>
            <p:cNvSpPr/>
            <p:nvPr/>
          </p:nvSpPr>
          <p:spPr>
            <a:xfrm>
              <a:off x="4045675" y="3169750"/>
              <a:ext cx="85875" cy="74950"/>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5" name="Google Shape;1075;p7"/>
            <p:cNvSpPr/>
            <p:nvPr/>
          </p:nvSpPr>
          <p:spPr>
            <a:xfrm>
              <a:off x="4792250" y="2902100"/>
              <a:ext cx="27800" cy="20225"/>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6" name="Google Shape;1076;p7"/>
            <p:cNvSpPr/>
            <p:nvPr/>
          </p:nvSpPr>
          <p:spPr>
            <a:xfrm>
              <a:off x="4374775" y="5194050"/>
              <a:ext cx="236525" cy="188575"/>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7" name="Google Shape;1077;p7"/>
            <p:cNvSpPr/>
            <p:nvPr/>
          </p:nvSpPr>
          <p:spPr>
            <a:xfrm>
              <a:off x="6859475" y="5379225"/>
              <a:ext cx="306400" cy="97650"/>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8" name="Google Shape;1078;p7"/>
            <p:cNvSpPr/>
            <p:nvPr/>
          </p:nvSpPr>
          <p:spPr>
            <a:xfrm>
              <a:off x="4659275" y="5290000"/>
              <a:ext cx="214650" cy="186875"/>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9" name="Google Shape;1079;p7"/>
            <p:cNvSpPr/>
            <p:nvPr/>
          </p:nvSpPr>
          <p:spPr>
            <a:xfrm>
              <a:off x="6519425" y="5245400"/>
              <a:ext cx="57250" cy="53900"/>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0" name="Google Shape;1080;p7"/>
            <p:cNvSpPr/>
            <p:nvPr/>
          </p:nvSpPr>
          <p:spPr>
            <a:xfrm>
              <a:off x="6448725" y="5146075"/>
              <a:ext cx="392250" cy="330800"/>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1" name="Google Shape;1081;p7"/>
            <p:cNvSpPr/>
            <p:nvPr/>
          </p:nvSpPr>
          <p:spPr>
            <a:xfrm>
              <a:off x="7192775" y="5434775"/>
              <a:ext cx="98500" cy="42100"/>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2" name="Google Shape;1082;p7"/>
            <p:cNvSpPr/>
            <p:nvPr/>
          </p:nvSpPr>
          <p:spPr>
            <a:xfrm>
              <a:off x="6474825" y="5198250"/>
              <a:ext cx="22750" cy="21925"/>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3" name="Google Shape;1083;p7"/>
            <p:cNvSpPr/>
            <p:nvPr/>
          </p:nvSpPr>
          <p:spPr>
            <a:xfrm>
              <a:off x="4037250" y="5245400"/>
              <a:ext cx="38750" cy="106075"/>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4" name="Google Shape;1084;p7"/>
            <p:cNvSpPr/>
            <p:nvPr/>
          </p:nvSpPr>
          <p:spPr>
            <a:xfrm>
              <a:off x="4124775" y="5049275"/>
              <a:ext cx="64850" cy="42125"/>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5" name="Google Shape;1085;p7"/>
            <p:cNvSpPr/>
            <p:nvPr/>
          </p:nvSpPr>
          <p:spPr>
            <a:xfrm>
              <a:off x="4039775" y="2891150"/>
              <a:ext cx="5075" cy="5925"/>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6" name="Google Shape;1086;p7"/>
            <p:cNvSpPr/>
            <p:nvPr/>
          </p:nvSpPr>
          <p:spPr>
            <a:xfrm>
              <a:off x="4015375" y="4990350"/>
              <a:ext cx="185175" cy="365325"/>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7" name="Google Shape;1087;p7"/>
            <p:cNvSpPr/>
            <p:nvPr/>
          </p:nvSpPr>
          <p:spPr>
            <a:xfrm>
              <a:off x="6735750" y="2891150"/>
              <a:ext cx="270200" cy="160800"/>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8" name="Google Shape;1088;p7"/>
            <p:cNvSpPr/>
            <p:nvPr/>
          </p:nvSpPr>
          <p:spPr>
            <a:xfrm>
              <a:off x="4272075" y="3094000"/>
              <a:ext cx="62325" cy="67375"/>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9" name="Google Shape;1089;p7"/>
            <p:cNvSpPr/>
            <p:nvPr/>
          </p:nvSpPr>
          <p:spPr>
            <a:xfrm>
              <a:off x="4512800" y="3015725"/>
              <a:ext cx="64000" cy="63150"/>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0" name="Google Shape;1090;p7"/>
            <p:cNvSpPr/>
            <p:nvPr/>
          </p:nvSpPr>
          <p:spPr>
            <a:xfrm>
              <a:off x="4201375" y="3099050"/>
              <a:ext cx="64000" cy="59800"/>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1" name="Google Shape;1091;p7"/>
            <p:cNvSpPr/>
            <p:nvPr/>
          </p:nvSpPr>
          <p:spPr>
            <a:xfrm>
              <a:off x="4426950" y="2952600"/>
              <a:ext cx="64000" cy="60625"/>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2" name="Google Shape;1092;p7"/>
            <p:cNvSpPr/>
            <p:nvPr/>
          </p:nvSpPr>
          <p:spPr>
            <a:xfrm>
              <a:off x="4539750" y="3040125"/>
              <a:ext cx="17700" cy="21075"/>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3" name="Google Shape;1093;p7"/>
            <p:cNvSpPr/>
            <p:nvPr/>
          </p:nvSpPr>
          <p:spPr>
            <a:xfrm>
              <a:off x="4293125" y="3114200"/>
              <a:ext cx="18550" cy="22750"/>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4" name="Google Shape;1094;p7"/>
            <p:cNvSpPr/>
            <p:nvPr/>
          </p:nvSpPr>
          <p:spPr>
            <a:xfrm>
              <a:off x="4136575" y="3101575"/>
              <a:ext cx="58100" cy="59800"/>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5" name="Google Shape;1095;p7"/>
            <p:cNvSpPr/>
            <p:nvPr/>
          </p:nvSpPr>
          <p:spPr>
            <a:xfrm>
              <a:off x="4225800" y="3118425"/>
              <a:ext cx="18525" cy="16000"/>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6" name="Google Shape;1096;p7"/>
            <p:cNvSpPr/>
            <p:nvPr/>
          </p:nvSpPr>
          <p:spPr>
            <a:xfrm>
              <a:off x="4061650" y="3103275"/>
              <a:ext cx="64000" cy="60625"/>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7" name="Google Shape;1097;p7"/>
            <p:cNvSpPr/>
            <p:nvPr/>
          </p:nvSpPr>
          <p:spPr>
            <a:xfrm>
              <a:off x="4156775" y="3122625"/>
              <a:ext cx="15175" cy="15175"/>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8" name="Google Shape;1098;p7"/>
            <p:cNvSpPr/>
            <p:nvPr/>
          </p:nvSpPr>
          <p:spPr>
            <a:xfrm>
              <a:off x="4584350" y="3014875"/>
              <a:ext cx="55575" cy="61475"/>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9" name="Google Shape;1099;p7"/>
            <p:cNvSpPr/>
            <p:nvPr/>
          </p:nvSpPr>
          <p:spPr>
            <a:xfrm>
              <a:off x="4775425" y="2938300"/>
              <a:ext cx="68200" cy="127125"/>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0" name="Google Shape;1100;p7"/>
            <p:cNvSpPr/>
            <p:nvPr/>
          </p:nvSpPr>
          <p:spPr>
            <a:xfrm>
              <a:off x="3843650" y="4529100"/>
              <a:ext cx="340925" cy="344275"/>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1" name="Google Shape;1101;p7"/>
            <p:cNvSpPr/>
            <p:nvPr/>
          </p:nvSpPr>
          <p:spPr>
            <a:xfrm>
              <a:off x="4724925" y="3009000"/>
              <a:ext cx="61450" cy="60625"/>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2" name="Google Shape;1102;p7"/>
            <p:cNvSpPr/>
            <p:nvPr/>
          </p:nvSpPr>
          <p:spPr>
            <a:xfrm>
              <a:off x="4666850" y="2891150"/>
              <a:ext cx="64825" cy="44650"/>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3" name="Google Shape;1103;p7"/>
            <p:cNvSpPr/>
            <p:nvPr/>
          </p:nvSpPr>
          <p:spPr>
            <a:xfrm>
              <a:off x="3843650" y="3535900"/>
              <a:ext cx="228125" cy="383850"/>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4" name="Google Shape;1104;p7"/>
            <p:cNvSpPr/>
            <p:nvPr/>
          </p:nvSpPr>
          <p:spPr>
            <a:xfrm>
              <a:off x="4802350" y="2972800"/>
              <a:ext cx="26125" cy="22750"/>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5" name="Google Shape;1105;p7"/>
            <p:cNvSpPr/>
            <p:nvPr/>
          </p:nvSpPr>
          <p:spPr>
            <a:xfrm>
              <a:off x="3843650" y="4554350"/>
              <a:ext cx="234025" cy="291250"/>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6" name="Google Shape;1106;p7"/>
            <p:cNvSpPr/>
            <p:nvPr/>
          </p:nvSpPr>
          <p:spPr>
            <a:xfrm>
              <a:off x="4707250" y="2941650"/>
              <a:ext cx="63150" cy="59800"/>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7" name="Google Shape;1107;p7"/>
            <p:cNvSpPr/>
            <p:nvPr/>
          </p:nvSpPr>
          <p:spPr>
            <a:xfrm>
              <a:off x="4637375" y="2942500"/>
              <a:ext cx="62325" cy="68200"/>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8" name="Google Shape;1108;p7"/>
            <p:cNvSpPr/>
            <p:nvPr/>
          </p:nvSpPr>
          <p:spPr>
            <a:xfrm>
              <a:off x="4652525" y="3011525"/>
              <a:ext cx="64850" cy="60625"/>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9" name="Google Shape;1109;p7"/>
            <p:cNvSpPr/>
            <p:nvPr/>
          </p:nvSpPr>
          <p:spPr>
            <a:xfrm>
              <a:off x="4737550" y="3191650"/>
              <a:ext cx="21900" cy="1265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0" name="Google Shape;1110;p7"/>
            <p:cNvSpPr/>
            <p:nvPr/>
          </p:nvSpPr>
          <p:spPr>
            <a:xfrm>
              <a:off x="4467350" y="3043500"/>
              <a:ext cx="20225" cy="21075"/>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1" name="Google Shape;1111;p7"/>
            <p:cNvSpPr/>
            <p:nvPr/>
          </p:nvSpPr>
          <p:spPr>
            <a:xfrm>
              <a:off x="4443800" y="3019100"/>
              <a:ext cx="62300" cy="65675"/>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2" name="Google Shape;1112;p7"/>
            <p:cNvSpPr/>
            <p:nvPr/>
          </p:nvSpPr>
          <p:spPr>
            <a:xfrm>
              <a:off x="4431175" y="3110000"/>
              <a:ext cx="22750" cy="19375"/>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3" name="Google Shape;1113;p7"/>
            <p:cNvSpPr/>
            <p:nvPr/>
          </p:nvSpPr>
          <p:spPr>
            <a:xfrm>
              <a:off x="4552375" y="3084750"/>
              <a:ext cx="63975" cy="59775"/>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4" name="Google Shape;1114;p7"/>
            <p:cNvSpPr/>
            <p:nvPr/>
          </p:nvSpPr>
          <p:spPr>
            <a:xfrm>
              <a:off x="4586025" y="2969425"/>
              <a:ext cx="22750" cy="17700"/>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5" name="Google Shape;1115;p7"/>
            <p:cNvSpPr/>
            <p:nvPr/>
          </p:nvSpPr>
          <p:spPr>
            <a:xfrm>
              <a:off x="4567525" y="3158825"/>
              <a:ext cx="5900" cy="65675"/>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6" name="Google Shape;1116;p7"/>
            <p:cNvSpPr/>
            <p:nvPr/>
          </p:nvSpPr>
          <p:spPr>
            <a:xfrm>
              <a:off x="4670200" y="3192475"/>
              <a:ext cx="10975" cy="16875"/>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7" name="Google Shape;1117;p7"/>
            <p:cNvSpPr/>
            <p:nvPr/>
          </p:nvSpPr>
          <p:spPr>
            <a:xfrm>
              <a:off x="4623075" y="3079700"/>
              <a:ext cx="62300" cy="67350"/>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8" name="Google Shape;1118;p7"/>
            <p:cNvSpPr/>
            <p:nvPr/>
          </p:nvSpPr>
          <p:spPr>
            <a:xfrm>
              <a:off x="6826650" y="4567825"/>
              <a:ext cx="297975" cy="292925"/>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9" name="Google Shape;1119;p7"/>
            <p:cNvSpPr/>
            <p:nvPr/>
          </p:nvSpPr>
          <p:spPr>
            <a:xfrm>
              <a:off x="4570050" y="3149550"/>
              <a:ext cx="64825" cy="75775"/>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0" name="Google Shape;1120;p7"/>
            <p:cNvSpPr/>
            <p:nvPr/>
          </p:nvSpPr>
          <p:spPr>
            <a:xfrm>
              <a:off x="4134050" y="3160500"/>
              <a:ext cx="342600" cy="82500"/>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1" name="Google Shape;1121;p7"/>
            <p:cNvSpPr/>
            <p:nvPr/>
          </p:nvSpPr>
          <p:spPr>
            <a:xfrm>
              <a:off x="4573400" y="3096525"/>
              <a:ext cx="17700" cy="16025"/>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2" name="Google Shape;1122;p7"/>
            <p:cNvSpPr/>
            <p:nvPr/>
          </p:nvSpPr>
          <p:spPr>
            <a:xfrm>
              <a:off x="3843650" y="3111675"/>
              <a:ext cx="69900" cy="65675"/>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3" name="Google Shape;1123;p7"/>
            <p:cNvSpPr/>
            <p:nvPr/>
          </p:nvSpPr>
          <p:spPr>
            <a:xfrm>
              <a:off x="3974950" y="2891150"/>
              <a:ext cx="60650" cy="10125"/>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4" name="Google Shape;1124;p7"/>
            <p:cNvSpPr/>
            <p:nvPr/>
          </p:nvSpPr>
          <p:spPr>
            <a:xfrm>
              <a:off x="3843650" y="3181550"/>
              <a:ext cx="53900" cy="69875"/>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5" name="Google Shape;1125;p7"/>
            <p:cNvSpPr/>
            <p:nvPr/>
          </p:nvSpPr>
          <p:spPr>
            <a:xfrm>
              <a:off x="3921100" y="3108325"/>
              <a:ext cx="62300" cy="67350"/>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6" name="Google Shape;1126;p7"/>
            <p:cNvSpPr/>
            <p:nvPr/>
          </p:nvSpPr>
          <p:spPr>
            <a:xfrm>
              <a:off x="4639075" y="3015725"/>
              <a:ext cx="6750" cy="58100"/>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7" name="Google Shape;1127;p7"/>
            <p:cNvSpPr/>
            <p:nvPr/>
          </p:nvSpPr>
          <p:spPr>
            <a:xfrm>
              <a:off x="4113850" y="3054450"/>
              <a:ext cx="18525" cy="2612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8" name="Google Shape;1128;p7"/>
            <p:cNvSpPr/>
            <p:nvPr/>
          </p:nvSpPr>
          <p:spPr>
            <a:xfrm>
              <a:off x="3974125" y="3175650"/>
              <a:ext cx="63150" cy="6905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9" name="Google Shape;1129;p7"/>
            <p:cNvSpPr/>
            <p:nvPr/>
          </p:nvSpPr>
          <p:spPr>
            <a:xfrm>
              <a:off x="4091950" y="3033400"/>
              <a:ext cx="62325" cy="65675"/>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0" name="Google Shape;1130;p7"/>
            <p:cNvSpPr/>
            <p:nvPr/>
          </p:nvSpPr>
          <p:spPr>
            <a:xfrm>
              <a:off x="4132350" y="3104100"/>
              <a:ext cx="8450" cy="58100"/>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1" name="Google Shape;1131;p7"/>
            <p:cNvSpPr/>
            <p:nvPr/>
          </p:nvSpPr>
          <p:spPr>
            <a:xfrm>
              <a:off x="4015375" y="3126825"/>
              <a:ext cx="18525" cy="21925"/>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2" name="Google Shape;1132;p7"/>
            <p:cNvSpPr/>
            <p:nvPr/>
          </p:nvSpPr>
          <p:spPr>
            <a:xfrm>
              <a:off x="3990950" y="3106625"/>
              <a:ext cx="63150" cy="59800"/>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3" name="Google Shape;1133;p7"/>
            <p:cNvSpPr/>
            <p:nvPr/>
          </p:nvSpPr>
          <p:spPr>
            <a:xfrm>
              <a:off x="4412650" y="3088950"/>
              <a:ext cx="64825" cy="60625"/>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4" name="Google Shape;1134;p7"/>
            <p:cNvSpPr/>
            <p:nvPr/>
          </p:nvSpPr>
          <p:spPr>
            <a:xfrm>
              <a:off x="6994975" y="3960950"/>
              <a:ext cx="296300" cy="452025"/>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5" name="Google Shape;1135;p7"/>
            <p:cNvSpPr/>
            <p:nvPr/>
          </p:nvSpPr>
          <p:spPr>
            <a:xfrm>
              <a:off x="5857000" y="2891150"/>
              <a:ext cx="1266800" cy="381325"/>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6" name="Google Shape;1136;p7"/>
            <p:cNvSpPr/>
            <p:nvPr/>
          </p:nvSpPr>
          <p:spPr>
            <a:xfrm>
              <a:off x="7126300" y="4418850"/>
              <a:ext cx="32850" cy="23575"/>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7" name="Google Shape;1137;p7"/>
            <p:cNvSpPr/>
            <p:nvPr/>
          </p:nvSpPr>
          <p:spPr>
            <a:xfrm>
              <a:off x="7000875" y="3964325"/>
              <a:ext cx="17700" cy="17700"/>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8" name="Google Shape;1138;p7"/>
            <p:cNvSpPr/>
            <p:nvPr/>
          </p:nvSpPr>
          <p:spPr>
            <a:xfrm>
              <a:off x="7124600" y="4429775"/>
              <a:ext cx="8450" cy="15175"/>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9" name="Google Shape;1139;p7"/>
            <p:cNvSpPr/>
            <p:nvPr/>
          </p:nvSpPr>
          <p:spPr>
            <a:xfrm>
              <a:off x="6900725" y="2972800"/>
              <a:ext cx="58925" cy="9275"/>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0" name="Google Shape;1140;p7"/>
            <p:cNvSpPr/>
            <p:nvPr/>
          </p:nvSpPr>
          <p:spPr>
            <a:xfrm>
              <a:off x="6748375" y="3072975"/>
              <a:ext cx="106900" cy="36200"/>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1" name="Google Shape;1141;p7"/>
            <p:cNvSpPr/>
            <p:nvPr/>
          </p:nvSpPr>
          <p:spPr>
            <a:xfrm>
              <a:off x="7065675" y="3940750"/>
              <a:ext cx="53075" cy="20225"/>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2" name="Google Shape;1142;p7"/>
            <p:cNvSpPr/>
            <p:nvPr/>
          </p:nvSpPr>
          <p:spPr>
            <a:xfrm>
              <a:off x="4645800" y="3178175"/>
              <a:ext cx="64825" cy="42100"/>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3" name="Google Shape;1143;p7"/>
            <p:cNvSpPr/>
            <p:nvPr/>
          </p:nvSpPr>
          <p:spPr>
            <a:xfrm>
              <a:off x="6748375" y="3108325"/>
              <a:ext cx="73250" cy="25275"/>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4" name="Google Shape;1144;p7"/>
            <p:cNvSpPr/>
            <p:nvPr/>
          </p:nvSpPr>
          <p:spPr>
            <a:xfrm>
              <a:off x="6743325" y="3060350"/>
              <a:ext cx="93450" cy="21900"/>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5" name="Google Shape;1145;p7"/>
            <p:cNvSpPr/>
            <p:nvPr/>
          </p:nvSpPr>
          <p:spPr>
            <a:xfrm>
              <a:off x="7182675" y="4392750"/>
              <a:ext cx="76625" cy="40425"/>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6" name="Google Shape;1146;p7"/>
            <p:cNvSpPr/>
            <p:nvPr/>
          </p:nvSpPr>
          <p:spPr>
            <a:xfrm>
              <a:off x="6135600" y="2891150"/>
              <a:ext cx="26975" cy="145650"/>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7" name="Google Shape;1147;p7"/>
            <p:cNvSpPr/>
            <p:nvPr/>
          </p:nvSpPr>
          <p:spPr>
            <a:xfrm>
              <a:off x="3843650" y="2891150"/>
              <a:ext cx="1028600" cy="388050"/>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8" name="Google Shape;1148;p7"/>
            <p:cNvSpPr/>
            <p:nvPr/>
          </p:nvSpPr>
          <p:spPr>
            <a:xfrm>
              <a:off x="6583400" y="4932275"/>
              <a:ext cx="707875" cy="436025"/>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9" name="Google Shape;1149;p7"/>
            <p:cNvSpPr/>
            <p:nvPr/>
          </p:nvSpPr>
          <p:spPr>
            <a:xfrm>
              <a:off x="4783000" y="3183225"/>
              <a:ext cx="5075" cy="33700"/>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0" name="Google Shape;1150;p7"/>
            <p:cNvSpPr/>
            <p:nvPr/>
          </p:nvSpPr>
          <p:spPr>
            <a:xfrm>
              <a:off x="4735025" y="2891150"/>
              <a:ext cx="100175" cy="42125"/>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1" name="Google Shape;1151;p7"/>
            <p:cNvSpPr/>
            <p:nvPr/>
          </p:nvSpPr>
          <p:spPr>
            <a:xfrm>
              <a:off x="6612850" y="4974375"/>
              <a:ext cx="14325" cy="15175"/>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2" name="Google Shape;1152;p7"/>
            <p:cNvSpPr/>
            <p:nvPr/>
          </p:nvSpPr>
          <p:spPr>
            <a:xfrm>
              <a:off x="6971425" y="3905400"/>
              <a:ext cx="319850" cy="567325"/>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3" name="Google Shape;1153;p7"/>
            <p:cNvSpPr/>
            <p:nvPr/>
          </p:nvSpPr>
          <p:spPr>
            <a:xfrm>
              <a:off x="7159950" y="3928975"/>
              <a:ext cx="10975" cy="10125"/>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4" name="Google Shape;1154;p7"/>
            <p:cNvSpPr/>
            <p:nvPr/>
          </p:nvSpPr>
          <p:spPr>
            <a:xfrm>
              <a:off x="7158275" y="5139350"/>
              <a:ext cx="67350" cy="65675"/>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5" name="Google Shape;1155;p7"/>
            <p:cNvSpPr/>
            <p:nvPr/>
          </p:nvSpPr>
          <p:spPr>
            <a:xfrm>
              <a:off x="6637250" y="5024025"/>
              <a:ext cx="49700" cy="49675"/>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6" name="Google Shape;1156;p7"/>
            <p:cNvSpPr/>
            <p:nvPr/>
          </p:nvSpPr>
          <p:spPr>
            <a:xfrm>
              <a:off x="7121250" y="4706700"/>
              <a:ext cx="170025" cy="420875"/>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7" name="Google Shape;1157;p7"/>
            <p:cNvSpPr/>
            <p:nvPr/>
          </p:nvSpPr>
          <p:spPr>
            <a:xfrm>
              <a:off x="4027150" y="2993850"/>
              <a:ext cx="23600" cy="1685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8" name="Google Shape;1158;p7"/>
            <p:cNvSpPr/>
            <p:nvPr/>
          </p:nvSpPr>
          <p:spPr>
            <a:xfrm>
              <a:off x="4005250" y="2970275"/>
              <a:ext cx="63175" cy="59775"/>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9" name="Google Shape;1159;p7"/>
            <p:cNvSpPr/>
            <p:nvPr/>
          </p:nvSpPr>
          <p:spPr>
            <a:xfrm>
              <a:off x="4969000" y="2997200"/>
              <a:ext cx="16875" cy="10125"/>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0" name="Google Shape;1160;p7"/>
            <p:cNvSpPr/>
            <p:nvPr/>
          </p:nvSpPr>
          <p:spPr>
            <a:xfrm>
              <a:off x="3979175" y="3059500"/>
              <a:ext cx="15175" cy="21900"/>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1" name="Google Shape;1161;p7"/>
            <p:cNvSpPr/>
            <p:nvPr/>
          </p:nvSpPr>
          <p:spPr>
            <a:xfrm>
              <a:off x="3935400" y="2971125"/>
              <a:ext cx="61475" cy="67350"/>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2" name="Google Shape;1162;p7"/>
            <p:cNvSpPr/>
            <p:nvPr/>
          </p:nvSpPr>
          <p:spPr>
            <a:xfrm>
              <a:off x="4085225" y="3125150"/>
              <a:ext cx="19375" cy="19375"/>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3" name="Google Shape;1163;p7"/>
            <p:cNvSpPr/>
            <p:nvPr/>
          </p:nvSpPr>
          <p:spPr>
            <a:xfrm>
              <a:off x="4075975" y="2966900"/>
              <a:ext cx="63975" cy="60625"/>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4" name="Google Shape;1164;p7"/>
            <p:cNvSpPr/>
            <p:nvPr/>
          </p:nvSpPr>
          <p:spPr>
            <a:xfrm>
              <a:off x="4101225" y="2991325"/>
              <a:ext cx="16000" cy="19375"/>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5" name="Google Shape;1165;p7"/>
            <p:cNvSpPr/>
            <p:nvPr/>
          </p:nvSpPr>
          <p:spPr>
            <a:xfrm>
              <a:off x="4046500" y="3060350"/>
              <a:ext cx="15175" cy="21900"/>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6" name="Google Shape;1166;p7"/>
            <p:cNvSpPr/>
            <p:nvPr/>
          </p:nvSpPr>
          <p:spPr>
            <a:xfrm>
              <a:off x="4022100" y="3037600"/>
              <a:ext cx="61475" cy="60650"/>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7" name="Google Shape;1167;p7"/>
            <p:cNvSpPr/>
            <p:nvPr/>
          </p:nvSpPr>
          <p:spPr>
            <a:xfrm>
              <a:off x="4972375" y="2979525"/>
              <a:ext cx="17700" cy="9300"/>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8" name="Google Shape;1168;p7"/>
            <p:cNvSpPr/>
            <p:nvPr/>
          </p:nvSpPr>
          <p:spPr>
            <a:xfrm>
              <a:off x="4949650" y="2944175"/>
              <a:ext cx="274425" cy="118725"/>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9" name="Google Shape;1169;p7"/>
            <p:cNvSpPr/>
            <p:nvPr/>
          </p:nvSpPr>
          <p:spPr>
            <a:xfrm>
              <a:off x="3969075" y="2891150"/>
              <a:ext cx="5075" cy="845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0" name="Google Shape;1170;p7"/>
            <p:cNvSpPr/>
            <p:nvPr/>
          </p:nvSpPr>
          <p:spPr>
            <a:xfrm>
              <a:off x="3843650" y="2908000"/>
              <a:ext cx="42125" cy="65675"/>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1" name="Google Shape;1171;p7"/>
            <p:cNvSpPr/>
            <p:nvPr/>
          </p:nvSpPr>
          <p:spPr>
            <a:xfrm>
              <a:off x="3843650" y="3008150"/>
              <a:ext cx="26975" cy="21900"/>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2" name="Google Shape;1172;p7"/>
            <p:cNvSpPr/>
            <p:nvPr/>
          </p:nvSpPr>
          <p:spPr>
            <a:xfrm>
              <a:off x="3990950" y="2931550"/>
              <a:ext cx="19375" cy="22750"/>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3" name="Google Shape;1173;p7"/>
            <p:cNvSpPr/>
            <p:nvPr/>
          </p:nvSpPr>
          <p:spPr>
            <a:xfrm>
              <a:off x="3964850" y="2903775"/>
              <a:ext cx="64000" cy="60625"/>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4" name="Google Shape;1174;p7"/>
            <p:cNvSpPr/>
            <p:nvPr/>
          </p:nvSpPr>
          <p:spPr>
            <a:xfrm>
              <a:off x="4104575" y="2989625"/>
              <a:ext cx="13500" cy="5075"/>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5" name="Google Shape;1175;p7"/>
            <p:cNvSpPr/>
            <p:nvPr/>
          </p:nvSpPr>
          <p:spPr>
            <a:xfrm>
              <a:off x="3843650" y="2891150"/>
              <a:ext cx="46325" cy="13500"/>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6" name="Google Shape;1176;p7"/>
            <p:cNvSpPr/>
            <p:nvPr/>
          </p:nvSpPr>
          <p:spPr>
            <a:xfrm>
              <a:off x="3843650" y="3044350"/>
              <a:ext cx="101875" cy="60625"/>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7" name="Google Shape;1177;p7"/>
            <p:cNvSpPr/>
            <p:nvPr/>
          </p:nvSpPr>
          <p:spPr>
            <a:xfrm>
              <a:off x="3894150" y="2907150"/>
              <a:ext cx="63150" cy="58950"/>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8" name="Google Shape;1178;p7"/>
            <p:cNvSpPr/>
            <p:nvPr/>
          </p:nvSpPr>
          <p:spPr>
            <a:xfrm>
              <a:off x="3957275" y="2992150"/>
              <a:ext cx="20225" cy="25275"/>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9" name="Google Shape;1179;p7"/>
            <p:cNvSpPr/>
            <p:nvPr/>
          </p:nvSpPr>
          <p:spPr>
            <a:xfrm>
              <a:off x="3843650" y="2973650"/>
              <a:ext cx="82525" cy="63975"/>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0" name="Google Shape;1180;p7"/>
            <p:cNvSpPr/>
            <p:nvPr/>
          </p:nvSpPr>
          <p:spPr>
            <a:xfrm>
              <a:off x="4394975" y="3045175"/>
              <a:ext cx="14325" cy="19400"/>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1" name="Google Shape;1181;p7"/>
            <p:cNvSpPr/>
            <p:nvPr/>
          </p:nvSpPr>
          <p:spPr>
            <a:xfrm>
              <a:off x="4464000" y="2891150"/>
              <a:ext cx="55575" cy="53050"/>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2" name="Google Shape;1182;p7"/>
            <p:cNvSpPr/>
            <p:nvPr/>
          </p:nvSpPr>
          <p:spPr>
            <a:xfrm>
              <a:off x="4452200" y="2976175"/>
              <a:ext cx="5925" cy="17700"/>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3" name="Google Shape;1183;p7"/>
            <p:cNvSpPr/>
            <p:nvPr/>
          </p:nvSpPr>
          <p:spPr>
            <a:xfrm>
              <a:off x="4373075" y="3023300"/>
              <a:ext cx="61475" cy="60625"/>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4" name="Google Shape;1184;p7"/>
            <p:cNvSpPr/>
            <p:nvPr/>
          </p:nvSpPr>
          <p:spPr>
            <a:xfrm>
              <a:off x="7067375" y="4626750"/>
              <a:ext cx="59775" cy="239900"/>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5" name="Google Shape;1185;p7"/>
            <p:cNvSpPr/>
            <p:nvPr/>
          </p:nvSpPr>
          <p:spPr>
            <a:xfrm>
              <a:off x="4497650" y="2953450"/>
              <a:ext cx="8450" cy="58100"/>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6" name="Google Shape;1186;p7"/>
            <p:cNvSpPr/>
            <p:nvPr/>
          </p:nvSpPr>
          <p:spPr>
            <a:xfrm>
              <a:off x="4487550" y="3155450"/>
              <a:ext cx="68200" cy="7600"/>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7" name="Google Shape;1187;p7"/>
            <p:cNvSpPr/>
            <p:nvPr/>
          </p:nvSpPr>
          <p:spPr>
            <a:xfrm>
              <a:off x="4487550" y="3087275"/>
              <a:ext cx="58100" cy="60625"/>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8" name="Google Shape;1188;p7"/>
            <p:cNvSpPr/>
            <p:nvPr/>
          </p:nvSpPr>
          <p:spPr>
            <a:xfrm>
              <a:off x="4341950" y="3092325"/>
              <a:ext cx="63150" cy="59775"/>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9" name="Google Shape;1189;p7"/>
            <p:cNvSpPr/>
            <p:nvPr/>
          </p:nvSpPr>
          <p:spPr>
            <a:xfrm>
              <a:off x="4566675" y="2947550"/>
              <a:ext cx="64000" cy="60625"/>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0" name="Google Shape;1190;p7"/>
            <p:cNvSpPr/>
            <p:nvPr/>
          </p:nvSpPr>
          <p:spPr>
            <a:xfrm>
              <a:off x="4483350" y="3089800"/>
              <a:ext cx="8450" cy="58950"/>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1" name="Google Shape;1191;p7"/>
            <p:cNvSpPr/>
            <p:nvPr/>
          </p:nvSpPr>
          <p:spPr>
            <a:xfrm>
              <a:off x="4104575" y="2898725"/>
              <a:ext cx="64000" cy="59800"/>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2" name="Google Shape;1192;p7"/>
            <p:cNvSpPr/>
            <p:nvPr/>
          </p:nvSpPr>
          <p:spPr>
            <a:xfrm>
              <a:off x="4501875" y="3099900"/>
              <a:ext cx="22750" cy="1265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3" name="Google Shape;1193;p7"/>
            <p:cNvSpPr/>
            <p:nvPr/>
          </p:nvSpPr>
          <p:spPr>
            <a:xfrm>
              <a:off x="5144925" y="2978700"/>
              <a:ext cx="56425" cy="56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4" name="Google Shape;1194;p7"/>
            <p:cNvSpPr/>
            <p:nvPr/>
          </p:nvSpPr>
          <p:spPr>
            <a:xfrm>
              <a:off x="4186225" y="3053600"/>
              <a:ext cx="17700" cy="2612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5" name="Google Shape;1195;p7"/>
            <p:cNvSpPr/>
            <p:nvPr/>
          </p:nvSpPr>
          <p:spPr>
            <a:xfrm>
              <a:off x="4127300" y="2927350"/>
              <a:ext cx="19400" cy="21900"/>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6" name="Google Shape;1196;p7"/>
            <p:cNvSpPr/>
            <p:nvPr/>
          </p:nvSpPr>
          <p:spPr>
            <a:xfrm>
              <a:off x="4232525" y="3029200"/>
              <a:ext cx="55575" cy="61475"/>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7" name="Google Shape;1197;p7"/>
            <p:cNvSpPr/>
            <p:nvPr/>
          </p:nvSpPr>
          <p:spPr>
            <a:xfrm>
              <a:off x="4146675" y="2967750"/>
              <a:ext cx="7600" cy="58100"/>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8" name="Google Shape;1198;p7"/>
            <p:cNvSpPr/>
            <p:nvPr/>
          </p:nvSpPr>
          <p:spPr>
            <a:xfrm>
              <a:off x="4160975" y="3030025"/>
              <a:ext cx="64850" cy="63175"/>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9" name="Google Shape;1199;p7"/>
            <p:cNvSpPr/>
            <p:nvPr/>
          </p:nvSpPr>
          <p:spPr>
            <a:xfrm>
              <a:off x="4328475" y="3051075"/>
              <a:ext cx="19375" cy="17700"/>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0" name="Google Shape;1200;p7"/>
            <p:cNvSpPr/>
            <p:nvPr/>
          </p:nvSpPr>
          <p:spPr>
            <a:xfrm>
              <a:off x="4254400" y="3051075"/>
              <a:ext cx="25275" cy="22750"/>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1" name="Google Shape;1201;p7"/>
            <p:cNvSpPr/>
            <p:nvPr/>
          </p:nvSpPr>
          <p:spPr>
            <a:xfrm>
              <a:off x="4365500" y="3115050"/>
              <a:ext cx="19400" cy="1685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2" name="Google Shape;1202;p7"/>
            <p:cNvSpPr/>
            <p:nvPr/>
          </p:nvSpPr>
          <p:spPr>
            <a:xfrm>
              <a:off x="4301550" y="3025825"/>
              <a:ext cx="64825" cy="60625"/>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203" name="Google Shape;1203;p7"/>
          <p:cNvSpPr txBox="1"/>
          <p:nvPr>
            <p:ph type="title"/>
          </p:nvPr>
        </p:nvSpPr>
        <p:spPr>
          <a:xfrm>
            <a:off x="1131750" y="830700"/>
            <a:ext cx="6880500" cy="777000"/>
          </a:xfrm>
          <a:prstGeom prst="rect">
            <a:avLst/>
          </a:prstGeom>
        </p:spPr>
        <p:txBody>
          <a:bodyPr anchorCtr="0" anchor="b"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04" name="Google Shape;1204;p7"/>
          <p:cNvSpPr txBox="1"/>
          <p:nvPr>
            <p:ph idx="1" type="body"/>
          </p:nvPr>
        </p:nvSpPr>
        <p:spPr>
          <a:xfrm>
            <a:off x="977300" y="1705425"/>
            <a:ext cx="2296500" cy="471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205" name="Google Shape;1205;p7"/>
          <p:cNvSpPr txBox="1"/>
          <p:nvPr>
            <p:ph idx="2" type="body"/>
          </p:nvPr>
        </p:nvSpPr>
        <p:spPr>
          <a:xfrm>
            <a:off x="3391603" y="1705425"/>
            <a:ext cx="2296500" cy="471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206" name="Google Shape;1206;p7"/>
          <p:cNvSpPr txBox="1"/>
          <p:nvPr>
            <p:ph idx="3" type="body"/>
          </p:nvPr>
        </p:nvSpPr>
        <p:spPr>
          <a:xfrm>
            <a:off x="5805905" y="1705425"/>
            <a:ext cx="2296500" cy="471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207" name="Google Shape;1207;p7"/>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08" name="Shape 1208"/>
        <p:cNvGrpSpPr/>
        <p:nvPr/>
      </p:nvGrpSpPr>
      <p:grpSpPr>
        <a:xfrm>
          <a:off x="0" y="0"/>
          <a:ext cx="0" cy="0"/>
          <a:chOff x="0" y="0"/>
          <a:chExt cx="0" cy="0"/>
        </a:xfrm>
      </p:grpSpPr>
      <p:grpSp>
        <p:nvGrpSpPr>
          <p:cNvPr id="1209" name="Google Shape;1209;p8"/>
          <p:cNvGrpSpPr/>
          <p:nvPr/>
        </p:nvGrpSpPr>
        <p:grpSpPr>
          <a:xfrm>
            <a:off x="139" y="105"/>
            <a:ext cx="9159995" cy="6870013"/>
            <a:chOff x="3843650" y="2891150"/>
            <a:chExt cx="3447625" cy="2585725"/>
          </a:xfrm>
        </p:grpSpPr>
        <p:sp>
          <p:nvSpPr>
            <p:cNvPr id="1210" name="Google Shape;1210;p8"/>
            <p:cNvSpPr/>
            <p:nvPr/>
          </p:nvSpPr>
          <p:spPr>
            <a:xfrm>
              <a:off x="6911650" y="2942500"/>
              <a:ext cx="56425" cy="5075"/>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1" name="Google Shape;1211;p8"/>
            <p:cNvSpPr/>
            <p:nvPr/>
          </p:nvSpPr>
          <p:spPr>
            <a:xfrm>
              <a:off x="4378125" y="2979525"/>
              <a:ext cx="20225" cy="17700"/>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2" name="Google Shape;1212;p8"/>
            <p:cNvSpPr/>
            <p:nvPr/>
          </p:nvSpPr>
          <p:spPr>
            <a:xfrm>
              <a:off x="4356250" y="2955975"/>
              <a:ext cx="63150" cy="59775"/>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3" name="Google Shape;1213;p8"/>
            <p:cNvSpPr/>
            <p:nvPr/>
          </p:nvSpPr>
          <p:spPr>
            <a:xfrm>
              <a:off x="4518700" y="2973650"/>
              <a:ext cx="18550" cy="19375"/>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4" name="Google Shape;1214;p8"/>
            <p:cNvSpPr/>
            <p:nvPr/>
          </p:nvSpPr>
          <p:spPr>
            <a:xfrm>
              <a:off x="4386550" y="2891150"/>
              <a:ext cx="8450" cy="57275"/>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5" name="Google Shape;1215;p8"/>
            <p:cNvSpPr/>
            <p:nvPr/>
          </p:nvSpPr>
          <p:spPr>
            <a:xfrm>
              <a:off x="4526275" y="2891150"/>
              <a:ext cx="62300" cy="5557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6" name="Google Shape;1216;p8"/>
            <p:cNvSpPr/>
            <p:nvPr/>
          </p:nvSpPr>
          <p:spPr>
            <a:xfrm>
              <a:off x="3896675" y="2891150"/>
              <a:ext cx="62325" cy="11825"/>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7" name="Google Shape;1217;p8"/>
            <p:cNvSpPr/>
            <p:nvPr/>
          </p:nvSpPr>
          <p:spPr>
            <a:xfrm>
              <a:off x="4501875" y="2950925"/>
              <a:ext cx="58100" cy="59775"/>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8" name="Google Shape;1218;p8"/>
            <p:cNvSpPr/>
            <p:nvPr/>
          </p:nvSpPr>
          <p:spPr>
            <a:xfrm>
              <a:off x="4484200" y="2917250"/>
              <a:ext cx="15175" cy="1685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9" name="Google Shape;1219;p8"/>
            <p:cNvSpPr/>
            <p:nvPr/>
          </p:nvSpPr>
          <p:spPr>
            <a:xfrm>
              <a:off x="4390750" y="2891150"/>
              <a:ext cx="58125" cy="56425"/>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0" name="Google Shape;1220;p8"/>
            <p:cNvSpPr/>
            <p:nvPr/>
          </p:nvSpPr>
          <p:spPr>
            <a:xfrm>
              <a:off x="4455575" y="2891150"/>
              <a:ext cx="8450" cy="52225"/>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1" name="Google Shape;1221;p8"/>
            <p:cNvSpPr/>
            <p:nvPr/>
          </p:nvSpPr>
          <p:spPr>
            <a:xfrm>
              <a:off x="4596975" y="2891150"/>
              <a:ext cx="62325" cy="4717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2" name="Google Shape;1222;p8"/>
            <p:cNvSpPr/>
            <p:nvPr/>
          </p:nvSpPr>
          <p:spPr>
            <a:xfrm>
              <a:off x="4245150" y="2892850"/>
              <a:ext cx="63150" cy="58925"/>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3" name="Google Shape;1223;p8"/>
            <p:cNvSpPr/>
            <p:nvPr/>
          </p:nvSpPr>
          <p:spPr>
            <a:xfrm>
              <a:off x="4341950" y="2923150"/>
              <a:ext cx="10950" cy="17700"/>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4" name="Google Shape;1224;p8"/>
            <p:cNvSpPr/>
            <p:nvPr/>
          </p:nvSpPr>
          <p:spPr>
            <a:xfrm>
              <a:off x="4272075" y="2926500"/>
              <a:ext cx="14350" cy="17700"/>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5" name="Google Shape;1225;p8"/>
            <p:cNvSpPr/>
            <p:nvPr/>
          </p:nvSpPr>
          <p:spPr>
            <a:xfrm>
              <a:off x="4124775" y="2891150"/>
              <a:ext cx="10125" cy="25"/>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6" name="Google Shape;1226;p8"/>
            <p:cNvSpPr/>
            <p:nvPr/>
          </p:nvSpPr>
          <p:spPr>
            <a:xfrm>
              <a:off x="3843650" y="3535050"/>
              <a:ext cx="196150" cy="30135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7" name="Google Shape;1227;p8"/>
            <p:cNvSpPr/>
            <p:nvPr/>
          </p:nvSpPr>
          <p:spPr>
            <a:xfrm>
              <a:off x="4035575" y="2903775"/>
              <a:ext cx="7600" cy="58950"/>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8" name="Google Shape;1228;p8"/>
            <p:cNvSpPr/>
            <p:nvPr/>
          </p:nvSpPr>
          <p:spPr>
            <a:xfrm>
              <a:off x="4414325" y="2920625"/>
              <a:ext cx="12650" cy="19375"/>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9" name="Google Shape;1229;p8"/>
            <p:cNvSpPr/>
            <p:nvPr/>
          </p:nvSpPr>
          <p:spPr>
            <a:xfrm>
              <a:off x="4049025" y="2891150"/>
              <a:ext cx="56425" cy="425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0" name="Google Shape;1230;p8"/>
            <p:cNvSpPr/>
            <p:nvPr/>
          </p:nvSpPr>
          <p:spPr>
            <a:xfrm>
              <a:off x="4175275" y="2893675"/>
              <a:ext cx="62325" cy="67375"/>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1" name="Google Shape;1231;p8"/>
            <p:cNvSpPr/>
            <p:nvPr/>
          </p:nvSpPr>
          <p:spPr>
            <a:xfrm>
              <a:off x="4060825" y="2929025"/>
              <a:ext cx="17700" cy="2612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2" name="Google Shape;1232;p8"/>
            <p:cNvSpPr/>
            <p:nvPr/>
          </p:nvSpPr>
          <p:spPr>
            <a:xfrm>
              <a:off x="4039775" y="2901250"/>
              <a:ext cx="58100" cy="60625"/>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3" name="Google Shape;1233;p8"/>
            <p:cNvSpPr/>
            <p:nvPr/>
          </p:nvSpPr>
          <p:spPr>
            <a:xfrm>
              <a:off x="4114675" y="2891150"/>
              <a:ext cx="4250" cy="875"/>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4" name="Google Shape;1234;p8"/>
            <p:cNvSpPr/>
            <p:nvPr/>
          </p:nvSpPr>
          <p:spPr>
            <a:xfrm>
              <a:off x="4286400" y="2956800"/>
              <a:ext cx="62300" cy="67375"/>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5" name="Google Shape;1235;p8"/>
            <p:cNvSpPr/>
            <p:nvPr/>
          </p:nvSpPr>
          <p:spPr>
            <a:xfrm>
              <a:off x="4288075" y="3030025"/>
              <a:ext cx="6750" cy="58125"/>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6" name="Google Shape;1236;p8"/>
            <p:cNvSpPr/>
            <p:nvPr/>
          </p:nvSpPr>
          <p:spPr>
            <a:xfrm>
              <a:off x="4312475" y="2982050"/>
              <a:ext cx="15175" cy="17700"/>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7" name="Google Shape;1237;p8"/>
            <p:cNvSpPr/>
            <p:nvPr/>
          </p:nvSpPr>
          <p:spPr>
            <a:xfrm>
              <a:off x="4315850" y="2891150"/>
              <a:ext cx="64000" cy="58950"/>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8" name="Google Shape;1238;p8"/>
            <p:cNvSpPr/>
            <p:nvPr/>
          </p:nvSpPr>
          <p:spPr>
            <a:xfrm>
              <a:off x="4552375" y="2915575"/>
              <a:ext cx="15175" cy="17700"/>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9" name="Google Shape;1239;p8"/>
            <p:cNvSpPr/>
            <p:nvPr/>
          </p:nvSpPr>
          <p:spPr>
            <a:xfrm>
              <a:off x="4171925" y="2986275"/>
              <a:ext cx="14325" cy="21050"/>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0" name="Google Shape;1240;p8"/>
            <p:cNvSpPr/>
            <p:nvPr/>
          </p:nvSpPr>
          <p:spPr>
            <a:xfrm>
              <a:off x="4150025" y="2965225"/>
              <a:ext cx="58950" cy="59775"/>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1" name="Google Shape;1241;p8"/>
            <p:cNvSpPr/>
            <p:nvPr/>
          </p:nvSpPr>
          <p:spPr>
            <a:xfrm>
              <a:off x="4238425" y="2984575"/>
              <a:ext cx="21050" cy="18550"/>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2" name="Google Shape;1242;p8"/>
            <p:cNvSpPr/>
            <p:nvPr/>
          </p:nvSpPr>
          <p:spPr>
            <a:xfrm>
              <a:off x="4199700" y="2927350"/>
              <a:ext cx="17700" cy="24425"/>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3" name="Google Shape;1243;p8"/>
            <p:cNvSpPr/>
            <p:nvPr/>
          </p:nvSpPr>
          <p:spPr>
            <a:xfrm>
              <a:off x="3843650" y="3509800"/>
              <a:ext cx="220550" cy="34550"/>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4" name="Google Shape;1244;p8"/>
            <p:cNvSpPr/>
            <p:nvPr/>
          </p:nvSpPr>
          <p:spPr>
            <a:xfrm>
              <a:off x="4215700" y="2961850"/>
              <a:ext cx="63975" cy="60625"/>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5" name="Google Shape;1245;p8"/>
            <p:cNvSpPr/>
            <p:nvPr/>
          </p:nvSpPr>
          <p:spPr>
            <a:xfrm>
              <a:off x="4347000" y="5169650"/>
              <a:ext cx="557225" cy="307225"/>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6" name="Google Shape;1246;p8"/>
            <p:cNvSpPr/>
            <p:nvPr/>
          </p:nvSpPr>
          <p:spPr>
            <a:xfrm>
              <a:off x="3949700" y="3040125"/>
              <a:ext cx="65675" cy="60650"/>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7" name="Google Shape;1247;p8"/>
            <p:cNvSpPr/>
            <p:nvPr/>
          </p:nvSpPr>
          <p:spPr>
            <a:xfrm>
              <a:off x="4713975" y="3144500"/>
              <a:ext cx="61475" cy="74100"/>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8" name="Google Shape;1248;p8"/>
            <p:cNvSpPr/>
            <p:nvPr/>
          </p:nvSpPr>
          <p:spPr>
            <a:xfrm>
              <a:off x="4783825" y="3175650"/>
              <a:ext cx="64000" cy="40425"/>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9" name="Google Shape;1249;p8"/>
            <p:cNvSpPr/>
            <p:nvPr/>
          </p:nvSpPr>
          <p:spPr>
            <a:xfrm>
              <a:off x="4809075" y="3187425"/>
              <a:ext cx="13500" cy="18550"/>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0" name="Google Shape;1250;p8"/>
            <p:cNvSpPr/>
            <p:nvPr/>
          </p:nvSpPr>
          <p:spPr>
            <a:xfrm>
              <a:off x="4735025" y="3156300"/>
              <a:ext cx="21900" cy="14325"/>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1" name="Google Shape;1251;p8"/>
            <p:cNvSpPr/>
            <p:nvPr/>
          </p:nvSpPr>
          <p:spPr>
            <a:xfrm>
              <a:off x="4691250" y="3071275"/>
              <a:ext cx="152375" cy="70725"/>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2" name="Google Shape;1252;p8"/>
            <p:cNvSpPr/>
            <p:nvPr/>
          </p:nvSpPr>
          <p:spPr>
            <a:xfrm>
              <a:off x="3904250" y="3176500"/>
              <a:ext cx="62325" cy="774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3" name="Google Shape;1253;p8"/>
            <p:cNvSpPr/>
            <p:nvPr/>
          </p:nvSpPr>
          <p:spPr>
            <a:xfrm>
              <a:off x="3843650" y="4433150"/>
              <a:ext cx="366175" cy="525250"/>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4" name="Google Shape;1254;p8"/>
            <p:cNvSpPr/>
            <p:nvPr/>
          </p:nvSpPr>
          <p:spPr>
            <a:xfrm>
              <a:off x="4483350" y="3152075"/>
              <a:ext cx="79975" cy="72425"/>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5" name="Google Shape;1255;p8"/>
            <p:cNvSpPr/>
            <p:nvPr/>
          </p:nvSpPr>
          <p:spPr>
            <a:xfrm>
              <a:off x="4045675" y="3169750"/>
              <a:ext cx="85875" cy="74950"/>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6" name="Google Shape;1256;p8"/>
            <p:cNvSpPr/>
            <p:nvPr/>
          </p:nvSpPr>
          <p:spPr>
            <a:xfrm>
              <a:off x="4792250" y="2902100"/>
              <a:ext cx="27800" cy="20225"/>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7" name="Google Shape;1257;p8"/>
            <p:cNvSpPr/>
            <p:nvPr/>
          </p:nvSpPr>
          <p:spPr>
            <a:xfrm>
              <a:off x="4374775" y="5194050"/>
              <a:ext cx="236525" cy="188575"/>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8" name="Google Shape;1258;p8"/>
            <p:cNvSpPr/>
            <p:nvPr/>
          </p:nvSpPr>
          <p:spPr>
            <a:xfrm>
              <a:off x="6859475" y="5379225"/>
              <a:ext cx="306400" cy="97650"/>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9" name="Google Shape;1259;p8"/>
            <p:cNvSpPr/>
            <p:nvPr/>
          </p:nvSpPr>
          <p:spPr>
            <a:xfrm>
              <a:off x="4659275" y="5290000"/>
              <a:ext cx="214650" cy="186875"/>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0" name="Google Shape;1260;p8"/>
            <p:cNvSpPr/>
            <p:nvPr/>
          </p:nvSpPr>
          <p:spPr>
            <a:xfrm>
              <a:off x="6519425" y="5245400"/>
              <a:ext cx="57250" cy="53900"/>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1" name="Google Shape;1261;p8"/>
            <p:cNvSpPr/>
            <p:nvPr/>
          </p:nvSpPr>
          <p:spPr>
            <a:xfrm>
              <a:off x="6448725" y="5146075"/>
              <a:ext cx="392250" cy="330800"/>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2" name="Google Shape;1262;p8"/>
            <p:cNvSpPr/>
            <p:nvPr/>
          </p:nvSpPr>
          <p:spPr>
            <a:xfrm>
              <a:off x="7192775" y="5434775"/>
              <a:ext cx="98500" cy="42100"/>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3" name="Google Shape;1263;p8"/>
            <p:cNvSpPr/>
            <p:nvPr/>
          </p:nvSpPr>
          <p:spPr>
            <a:xfrm>
              <a:off x="6474825" y="5198250"/>
              <a:ext cx="22750" cy="21925"/>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4" name="Google Shape;1264;p8"/>
            <p:cNvSpPr/>
            <p:nvPr/>
          </p:nvSpPr>
          <p:spPr>
            <a:xfrm>
              <a:off x="4037250" y="5245400"/>
              <a:ext cx="38750" cy="106075"/>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5" name="Google Shape;1265;p8"/>
            <p:cNvSpPr/>
            <p:nvPr/>
          </p:nvSpPr>
          <p:spPr>
            <a:xfrm>
              <a:off x="4124775" y="5049275"/>
              <a:ext cx="64850" cy="42125"/>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6" name="Google Shape;1266;p8"/>
            <p:cNvSpPr/>
            <p:nvPr/>
          </p:nvSpPr>
          <p:spPr>
            <a:xfrm>
              <a:off x="4039775" y="2891150"/>
              <a:ext cx="5075" cy="5925"/>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7" name="Google Shape;1267;p8"/>
            <p:cNvSpPr/>
            <p:nvPr/>
          </p:nvSpPr>
          <p:spPr>
            <a:xfrm>
              <a:off x="4015375" y="4990350"/>
              <a:ext cx="185175" cy="365325"/>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8" name="Google Shape;1268;p8"/>
            <p:cNvSpPr/>
            <p:nvPr/>
          </p:nvSpPr>
          <p:spPr>
            <a:xfrm>
              <a:off x="6735750" y="2891150"/>
              <a:ext cx="270200" cy="160800"/>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9" name="Google Shape;1269;p8"/>
            <p:cNvSpPr/>
            <p:nvPr/>
          </p:nvSpPr>
          <p:spPr>
            <a:xfrm>
              <a:off x="4272075" y="3094000"/>
              <a:ext cx="62325" cy="67375"/>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0" name="Google Shape;1270;p8"/>
            <p:cNvSpPr/>
            <p:nvPr/>
          </p:nvSpPr>
          <p:spPr>
            <a:xfrm>
              <a:off x="4512800" y="3015725"/>
              <a:ext cx="64000" cy="63150"/>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1" name="Google Shape;1271;p8"/>
            <p:cNvSpPr/>
            <p:nvPr/>
          </p:nvSpPr>
          <p:spPr>
            <a:xfrm>
              <a:off x="4201375" y="3099050"/>
              <a:ext cx="64000" cy="59800"/>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2" name="Google Shape;1272;p8"/>
            <p:cNvSpPr/>
            <p:nvPr/>
          </p:nvSpPr>
          <p:spPr>
            <a:xfrm>
              <a:off x="4426950" y="2952600"/>
              <a:ext cx="64000" cy="60625"/>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3" name="Google Shape;1273;p8"/>
            <p:cNvSpPr/>
            <p:nvPr/>
          </p:nvSpPr>
          <p:spPr>
            <a:xfrm>
              <a:off x="4539750" y="3040125"/>
              <a:ext cx="17700" cy="21075"/>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4" name="Google Shape;1274;p8"/>
            <p:cNvSpPr/>
            <p:nvPr/>
          </p:nvSpPr>
          <p:spPr>
            <a:xfrm>
              <a:off x="4293125" y="3114200"/>
              <a:ext cx="18550" cy="22750"/>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5" name="Google Shape;1275;p8"/>
            <p:cNvSpPr/>
            <p:nvPr/>
          </p:nvSpPr>
          <p:spPr>
            <a:xfrm>
              <a:off x="4136575" y="3101575"/>
              <a:ext cx="58100" cy="59800"/>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6" name="Google Shape;1276;p8"/>
            <p:cNvSpPr/>
            <p:nvPr/>
          </p:nvSpPr>
          <p:spPr>
            <a:xfrm>
              <a:off x="4225800" y="3118425"/>
              <a:ext cx="18525" cy="16000"/>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7" name="Google Shape;1277;p8"/>
            <p:cNvSpPr/>
            <p:nvPr/>
          </p:nvSpPr>
          <p:spPr>
            <a:xfrm>
              <a:off x="4061650" y="3103275"/>
              <a:ext cx="64000" cy="60625"/>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8" name="Google Shape;1278;p8"/>
            <p:cNvSpPr/>
            <p:nvPr/>
          </p:nvSpPr>
          <p:spPr>
            <a:xfrm>
              <a:off x="4156775" y="3122625"/>
              <a:ext cx="15175" cy="15175"/>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9" name="Google Shape;1279;p8"/>
            <p:cNvSpPr/>
            <p:nvPr/>
          </p:nvSpPr>
          <p:spPr>
            <a:xfrm>
              <a:off x="4584350" y="3014875"/>
              <a:ext cx="55575" cy="61475"/>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0" name="Google Shape;1280;p8"/>
            <p:cNvSpPr/>
            <p:nvPr/>
          </p:nvSpPr>
          <p:spPr>
            <a:xfrm>
              <a:off x="4775425" y="2938300"/>
              <a:ext cx="68200" cy="127125"/>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1" name="Google Shape;1281;p8"/>
            <p:cNvSpPr/>
            <p:nvPr/>
          </p:nvSpPr>
          <p:spPr>
            <a:xfrm>
              <a:off x="3843650" y="4529100"/>
              <a:ext cx="340925" cy="344275"/>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2" name="Google Shape;1282;p8"/>
            <p:cNvSpPr/>
            <p:nvPr/>
          </p:nvSpPr>
          <p:spPr>
            <a:xfrm>
              <a:off x="4724925" y="3009000"/>
              <a:ext cx="61450" cy="60625"/>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3" name="Google Shape;1283;p8"/>
            <p:cNvSpPr/>
            <p:nvPr/>
          </p:nvSpPr>
          <p:spPr>
            <a:xfrm>
              <a:off x="4666850" y="2891150"/>
              <a:ext cx="64825" cy="44650"/>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4" name="Google Shape;1284;p8"/>
            <p:cNvSpPr/>
            <p:nvPr/>
          </p:nvSpPr>
          <p:spPr>
            <a:xfrm>
              <a:off x="3843650" y="3535900"/>
              <a:ext cx="228125" cy="383850"/>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5" name="Google Shape;1285;p8"/>
            <p:cNvSpPr/>
            <p:nvPr/>
          </p:nvSpPr>
          <p:spPr>
            <a:xfrm>
              <a:off x="4802350" y="2972800"/>
              <a:ext cx="26125" cy="22750"/>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6" name="Google Shape;1286;p8"/>
            <p:cNvSpPr/>
            <p:nvPr/>
          </p:nvSpPr>
          <p:spPr>
            <a:xfrm>
              <a:off x="3843650" y="4554350"/>
              <a:ext cx="234025" cy="291250"/>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7" name="Google Shape;1287;p8"/>
            <p:cNvSpPr/>
            <p:nvPr/>
          </p:nvSpPr>
          <p:spPr>
            <a:xfrm>
              <a:off x="4707250" y="2941650"/>
              <a:ext cx="63150" cy="59800"/>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8" name="Google Shape;1288;p8"/>
            <p:cNvSpPr/>
            <p:nvPr/>
          </p:nvSpPr>
          <p:spPr>
            <a:xfrm>
              <a:off x="4637375" y="2942500"/>
              <a:ext cx="62325" cy="68200"/>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9" name="Google Shape;1289;p8"/>
            <p:cNvSpPr/>
            <p:nvPr/>
          </p:nvSpPr>
          <p:spPr>
            <a:xfrm>
              <a:off x="4652525" y="3011525"/>
              <a:ext cx="64850" cy="60625"/>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0" name="Google Shape;1290;p8"/>
            <p:cNvSpPr/>
            <p:nvPr/>
          </p:nvSpPr>
          <p:spPr>
            <a:xfrm>
              <a:off x="4737550" y="3191650"/>
              <a:ext cx="21900" cy="1265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1" name="Google Shape;1291;p8"/>
            <p:cNvSpPr/>
            <p:nvPr/>
          </p:nvSpPr>
          <p:spPr>
            <a:xfrm>
              <a:off x="4467350" y="3043500"/>
              <a:ext cx="20225" cy="21075"/>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2" name="Google Shape;1292;p8"/>
            <p:cNvSpPr/>
            <p:nvPr/>
          </p:nvSpPr>
          <p:spPr>
            <a:xfrm>
              <a:off x="4443800" y="3019100"/>
              <a:ext cx="62300" cy="65675"/>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3" name="Google Shape;1293;p8"/>
            <p:cNvSpPr/>
            <p:nvPr/>
          </p:nvSpPr>
          <p:spPr>
            <a:xfrm>
              <a:off x="4431175" y="3110000"/>
              <a:ext cx="22750" cy="19375"/>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4" name="Google Shape;1294;p8"/>
            <p:cNvSpPr/>
            <p:nvPr/>
          </p:nvSpPr>
          <p:spPr>
            <a:xfrm>
              <a:off x="4552375" y="3084750"/>
              <a:ext cx="63975" cy="59775"/>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5" name="Google Shape;1295;p8"/>
            <p:cNvSpPr/>
            <p:nvPr/>
          </p:nvSpPr>
          <p:spPr>
            <a:xfrm>
              <a:off x="4586025" y="2969425"/>
              <a:ext cx="22750" cy="17700"/>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6" name="Google Shape;1296;p8"/>
            <p:cNvSpPr/>
            <p:nvPr/>
          </p:nvSpPr>
          <p:spPr>
            <a:xfrm>
              <a:off x="4567525" y="3158825"/>
              <a:ext cx="5900" cy="65675"/>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7" name="Google Shape;1297;p8"/>
            <p:cNvSpPr/>
            <p:nvPr/>
          </p:nvSpPr>
          <p:spPr>
            <a:xfrm>
              <a:off x="4670200" y="3192475"/>
              <a:ext cx="10975" cy="16875"/>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8" name="Google Shape;1298;p8"/>
            <p:cNvSpPr/>
            <p:nvPr/>
          </p:nvSpPr>
          <p:spPr>
            <a:xfrm>
              <a:off x="4623075" y="3079700"/>
              <a:ext cx="62300" cy="67350"/>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9" name="Google Shape;1299;p8"/>
            <p:cNvSpPr/>
            <p:nvPr/>
          </p:nvSpPr>
          <p:spPr>
            <a:xfrm>
              <a:off x="6826650" y="4567825"/>
              <a:ext cx="297975" cy="292925"/>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0" name="Google Shape;1300;p8"/>
            <p:cNvSpPr/>
            <p:nvPr/>
          </p:nvSpPr>
          <p:spPr>
            <a:xfrm>
              <a:off x="4570050" y="3149550"/>
              <a:ext cx="64825" cy="75775"/>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1" name="Google Shape;1301;p8"/>
            <p:cNvSpPr/>
            <p:nvPr/>
          </p:nvSpPr>
          <p:spPr>
            <a:xfrm>
              <a:off x="4134050" y="3160500"/>
              <a:ext cx="342600" cy="82500"/>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2" name="Google Shape;1302;p8"/>
            <p:cNvSpPr/>
            <p:nvPr/>
          </p:nvSpPr>
          <p:spPr>
            <a:xfrm>
              <a:off x="4573400" y="3096525"/>
              <a:ext cx="17700" cy="16025"/>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3" name="Google Shape;1303;p8"/>
            <p:cNvSpPr/>
            <p:nvPr/>
          </p:nvSpPr>
          <p:spPr>
            <a:xfrm>
              <a:off x="3843650" y="3111675"/>
              <a:ext cx="69900" cy="65675"/>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4" name="Google Shape;1304;p8"/>
            <p:cNvSpPr/>
            <p:nvPr/>
          </p:nvSpPr>
          <p:spPr>
            <a:xfrm>
              <a:off x="3974950" y="2891150"/>
              <a:ext cx="60650" cy="10125"/>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5" name="Google Shape;1305;p8"/>
            <p:cNvSpPr/>
            <p:nvPr/>
          </p:nvSpPr>
          <p:spPr>
            <a:xfrm>
              <a:off x="3843650" y="3181550"/>
              <a:ext cx="53900" cy="69875"/>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6" name="Google Shape;1306;p8"/>
            <p:cNvSpPr/>
            <p:nvPr/>
          </p:nvSpPr>
          <p:spPr>
            <a:xfrm>
              <a:off x="3921100" y="3108325"/>
              <a:ext cx="62300" cy="67350"/>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7" name="Google Shape;1307;p8"/>
            <p:cNvSpPr/>
            <p:nvPr/>
          </p:nvSpPr>
          <p:spPr>
            <a:xfrm>
              <a:off x="4639075" y="3015725"/>
              <a:ext cx="6750" cy="58100"/>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8" name="Google Shape;1308;p8"/>
            <p:cNvSpPr/>
            <p:nvPr/>
          </p:nvSpPr>
          <p:spPr>
            <a:xfrm>
              <a:off x="4113850" y="3054450"/>
              <a:ext cx="18525" cy="2612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9" name="Google Shape;1309;p8"/>
            <p:cNvSpPr/>
            <p:nvPr/>
          </p:nvSpPr>
          <p:spPr>
            <a:xfrm>
              <a:off x="3974125" y="3175650"/>
              <a:ext cx="63150" cy="6905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0" name="Google Shape;1310;p8"/>
            <p:cNvSpPr/>
            <p:nvPr/>
          </p:nvSpPr>
          <p:spPr>
            <a:xfrm>
              <a:off x="4091950" y="3033400"/>
              <a:ext cx="62325" cy="65675"/>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1" name="Google Shape;1311;p8"/>
            <p:cNvSpPr/>
            <p:nvPr/>
          </p:nvSpPr>
          <p:spPr>
            <a:xfrm>
              <a:off x="4132350" y="3104100"/>
              <a:ext cx="8450" cy="58100"/>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2" name="Google Shape;1312;p8"/>
            <p:cNvSpPr/>
            <p:nvPr/>
          </p:nvSpPr>
          <p:spPr>
            <a:xfrm>
              <a:off x="4015375" y="3126825"/>
              <a:ext cx="18525" cy="21925"/>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3" name="Google Shape;1313;p8"/>
            <p:cNvSpPr/>
            <p:nvPr/>
          </p:nvSpPr>
          <p:spPr>
            <a:xfrm>
              <a:off x="3990950" y="3106625"/>
              <a:ext cx="63150" cy="59800"/>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4" name="Google Shape;1314;p8"/>
            <p:cNvSpPr/>
            <p:nvPr/>
          </p:nvSpPr>
          <p:spPr>
            <a:xfrm>
              <a:off x="4412650" y="3088950"/>
              <a:ext cx="64825" cy="60625"/>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5" name="Google Shape;1315;p8"/>
            <p:cNvSpPr/>
            <p:nvPr/>
          </p:nvSpPr>
          <p:spPr>
            <a:xfrm>
              <a:off x="6994975" y="3960950"/>
              <a:ext cx="296300" cy="452025"/>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6" name="Google Shape;1316;p8"/>
            <p:cNvSpPr/>
            <p:nvPr/>
          </p:nvSpPr>
          <p:spPr>
            <a:xfrm>
              <a:off x="5857000" y="2891150"/>
              <a:ext cx="1266800" cy="381325"/>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7" name="Google Shape;1317;p8"/>
            <p:cNvSpPr/>
            <p:nvPr/>
          </p:nvSpPr>
          <p:spPr>
            <a:xfrm>
              <a:off x="7126300" y="4418850"/>
              <a:ext cx="32850" cy="23575"/>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8" name="Google Shape;1318;p8"/>
            <p:cNvSpPr/>
            <p:nvPr/>
          </p:nvSpPr>
          <p:spPr>
            <a:xfrm>
              <a:off x="7000875" y="3964325"/>
              <a:ext cx="17700" cy="17700"/>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9" name="Google Shape;1319;p8"/>
            <p:cNvSpPr/>
            <p:nvPr/>
          </p:nvSpPr>
          <p:spPr>
            <a:xfrm>
              <a:off x="7124600" y="4429775"/>
              <a:ext cx="8450" cy="15175"/>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0" name="Google Shape;1320;p8"/>
            <p:cNvSpPr/>
            <p:nvPr/>
          </p:nvSpPr>
          <p:spPr>
            <a:xfrm>
              <a:off x="6900725" y="2972800"/>
              <a:ext cx="58925" cy="9275"/>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1" name="Google Shape;1321;p8"/>
            <p:cNvSpPr/>
            <p:nvPr/>
          </p:nvSpPr>
          <p:spPr>
            <a:xfrm>
              <a:off x="6748375" y="3072975"/>
              <a:ext cx="106900" cy="36200"/>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2" name="Google Shape;1322;p8"/>
            <p:cNvSpPr/>
            <p:nvPr/>
          </p:nvSpPr>
          <p:spPr>
            <a:xfrm>
              <a:off x="7065675" y="3940750"/>
              <a:ext cx="53075" cy="20225"/>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3" name="Google Shape;1323;p8"/>
            <p:cNvSpPr/>
            <p:nvPr/>
          </p:nvSpPr>
          <p:spPr>
            <a:xfrm>
              <a:off x="4645800" y="3178175"/>
              <a:ext cx="64825" cy="42100"/>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4" name="Google Shape;1324;p8"/>
            <p:cNvSpPr/>
            <p:nvPr/>
          </p:nvSpPr>
          <p:spPr>
            <a:xfrm>
              <a:off x="6748375" y="3108325"/>
              <a:ext cx="73250" cy="25275"/>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5" name="Google Shape;1325;p8"/>
            <p:cNvSpPr/>
            <p:nvPr/>
          </p:nvSpPr>
          <p:spPr>
            <a:xfrm>
              <a:off x="6743325" y="3060350"/>
              <a:ext cx="93450" cy="21900"/>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6" name="Google Shape;1326;p8"/>
            <p:cNvSpPr/>
            <p:nvPr/>
          </p:nvSpPr>
          <p:spPr>
            <a:xfrm>
              <a:off x="7182675" y="4392750"/>
              <a:ext cx="76625" cy="40425"/>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7" name="Google Shape;1327;p8"/>
            <p:cNvSpPr/>
            <p:nvPr/>
          </p:nvSpPr>
          <p:spPr>
            <a:xfrm>
              <a:off x="6135600" y="2891150"/>
              <a:ext cx="26975" cy="145650"/>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8" name="Google Shape;1328;p8"/>
            <p:cNvSpPr/>
            <p:nvPr/>
          </p:nvSpPr>
          <p:spPr>
            <a:xfrm>
              <a:off x="3843650" y="2891150"/>
              <a:ext cx="1028600" cy="388050"/>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9" name="Google Shape;1329;p8"/>
            <p:cNvSpPr/>
            <p:nvPr/>
          </p:nvSpPr>
          <p:spPr>
            <a:xfrm>
              <a:off x="6583400" y="4932275"/>
              <a:ext cx="707875" cy="436025"/>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0" name="Google Shape;1330;p8"/>
            <p:cNvSpPr/>
            <p:nvPr/>
          </p:nvSpPr>
          <p:spPr>
            <a:xfrm>
              <a:off x="4783000" y="3183225"/>
              <a:ext cx="5075" cy="33700"/>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1" name="Google Shape;1331;p8"/>
            <p:cNvSpPr/>
            <p:nvPr/>
          </p:nvSpPr>
          <p:spPr>
            <a:xfrm>
              <a:off x="4735025" y="2891150"/>
              <a:ext cx="100175" cy="42125"/>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2" name="Google Shape;1332;p8"/>
            <p:cNvSpPr/>
            <p:nvPr/>
          </p:nvSpPr>
          <p:spPr>
            <a:xfrm>
              <a:off x="6612850" y="4974375"/>
              <a:ext cx="14325" cy="15175"/>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3" name="Google Shape;1333;p8"/>
            <p:cNvSpPr/>
            <p:nvPr/>
          </p:nvSpPr>
          <p:spPr>
            <a:xfrm>
              <a:off x="6971425" y="3905400"/>
              <a:ext cx="319850" cy="567325"/>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4" name="Google Shape;1334;p8"/>
            <p:cNvSpPr/>
            <p:nvPr/>
          </p:nvSpPr>
          <p:spPr>
            <a:xfrm>
              <a:off x="7159950" y="3928975"/>
              <a:ext cx="10975" cy="10125"/>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5" name="Google Shape;1335;p8"/>
            <p:cNvSpPr/>
            <p:nvPr/>
          </p:nvSpPr>
          <p:spPr>
            <a:xfrm>
              <a:off x="7158275" y="5139350"/>
              <a:ext cx="67350" cy="65675"/>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6" name="Google Shape;1336;p8"/>
            <p:cNvSpPr/>
            <p:nvPr/>
          </p:nvSpPr>
          <p:spPr>
            <a:xfrm>
              <a:off x="6637250" y="5024025"/>
              <a:ext cx="49700" cy="49675"/>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7" name="Google Shape;1337;p8"/>
            <p:cNvSpPr/>
            <p:nvPr/>
          </p:nvSpPr>
          <p:spPr>
            <a:xfrm>
              <a:off x="7121250" y="4706700"/>
              <a:ext cx="170025" cy="420875"/>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8" name="Google Shape;1338;p8"/>
            <p:cNvSpPr/>
            <p:nvPr/>
          </p:nvSpPr>
          <p:spPr>
            <a:xfrm>
              <a:off x="4027150" y="2993850"/>
              <a:ext cx="23600" cy="1685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9" name="Google Shape;1339;p8"/>
            <p:cNvSpPr/>
            <p:nvPr/>
          </p:nvSpPr>
          <p:spPr>
            <a:xfrm>
              <a:off x="4005250" y="2970275"/>
              <a:ext cx="63175" cy="59775"/>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0" name="Google Shape;1340;p8"/>
            <p:cNvSpPr/>
            <p:nvPr/>
          </p:nvSpPr>
          <p:spPr>
            <a:xfrm>
              <a:off x="4969000" y="2997200"/>
              <a:ext cx="16875" cy="10125"/>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1" name="Google Shape;1341;p8"/>
            <p:cNvSpPr/>
            <p:nvPr/>
          </p:nvSpPr>
          <p:spPr>
            <a:xfrm>
              <a:off x="3979175" y="3059500"/>
              <a:ext cx="15175" cy="21900"/>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2" name="Google Shape;1342;p8"/>
            <p:cNvSpPr/>
            <p:nvPr/>
          </p:nvSpPr>
          <p:spPr>
            <a:xfrm>
              <a:off x="3935400" y="2971125"/>
              <a:ext cx="61475" cy="67350"/>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3" name="Google Shape;1343;p8"/>
            <p:cNvSpPr/>
            <p:nvPr/>
          </p:nvSpPr>
          <p:spPr>
            <a:xfrm>
              <a:off x="4085225" y="3125150"/>
              <a:ext cx="19375" cy="19375"/>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4" name="Google Shape;1344;p8"/>
            <p:cNvSpPr/>
            <p:nvPr/>
          </p:nvSpPr>
          <p:spPr>
            <a:xfrm>
              <a:off x="4075975" y="2966900"/>
              <a:ext cx="63975" cy="60625"/>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5" name="Google Shape;1345;p8"/>
            <p:cNvSpPr/>
            <p:nvPr/>
          </p:nvSpPr>
          <p:spPr>
            <a:xfrm>
              <a:off x="4101225" y="2991325"/>
              <a:ext cx="16000" cy="19375"/>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6" name="Google Shape;1346;p8"/>
            <p:cNvSpPr/>
            <p:nvPr/>
          </p:nvSpPr>
          <p:spPr>
            <a:xfrm>
              <a:off x="4046500" y="3060350"/>
              <a:ext cx="15175" cy="21900"/>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7" name="Google Shape;1347;p8"/>
            <p:cNvSpPr/>
            <p:nvPr/>
          </p:nvSpPr>
          <p:spPr>
            <a:xfrm>
              <a:off x="4022100" y="3037600"/>
              <a:ext cx="61475" cy="60650"/>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8" name="Google Shape;1348;p8"/>
            <p:cNvSpPr/>
            <p:nvPr/>
          </p:nvSpPr>
          <p:spPr>
            <a:xfrm>
              <a:off x="4972375" y="2979525"/>
              <a:ext cx="17700" cy="9300"/>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9" name="Google Shape;1349;p8"/>
            <p:cNvSpPr/>
            <p:nvPr/>
          </p:nvSpPr>
          <p:spPr>
            <a:xfrm>
              <a:off x="4949650" y="2944175"/>
              <a:ext cx="274425" cy="118725"/>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0" name="Google Shape;1350;p8"/>
            <p:cNvSpPr/>
            <p:nvPr/>
          </p:nvSpPr>
          <p:spPr>
            <a:xfrm>
              <a:off x="3969075" y="2891150"/>
              <a:ext cx="5075" cy="845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1" name="Google Shape;1351;p8"/>
            <p:cNvSpPr/>
            <p:nvPr/>
          </p:nvSpPr>
          <p:spPr>
            <a:xfrm>
              <a:off x="3843650" y="2908000"/>
              <a:ext cx="42125" cy="65675"/>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2" name="Google Shape;1352;p8"/>
            <p:cNvSpPr/>
            <p:nvPr/>
          </p:nvSpPr>
          <p:spPr>
            <a:xfrm>
              <a:off x="3843650" y="3008150"/>
              <a:ext cx="26975" cy="21900"/>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3" name="Google Shape;1353;p8"/>
            <p:cNvSpPr/>
            <p:nvPr/>
          </p:nvSpPr>
          <p:spPr>
            <a:xfrm>
              <a:off x="3990950" y="2931550"/>
              <a:ext cx="19375" cy="22750"/>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4" name="Google Shape;1354;p8"/>
            <p:cNvSpPr/>
            <p:nvPr/>
          </p:nvSpPr>
          <p:spPr>
            <a:xfrm>
              <a:off x="3964850" y="2903775"/>
              <a:ext cx="64000" cy="60625"/>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5" name="Google Shape;1355;p8"/>
            <p:cNvSpPr/>
            <p:nvPr/>
          </p:nvSpPr>
          <p:spPr>
            <a:xfrm>
              <a:off x="4104575" y="2989625"/>
              <a:ext cx="13500" cy="5075"/>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6" name="Google Shape;1356;p8"/>
            <p:cNvSpPr/>
            <p:nvPr/>
          </p:nvSpPr>
          <p:spPr>
            <a:xfrm>
              <a:off x="3843650" y="2891150"/>
              <a:ext cx="46325" cy="13500"/>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7" name="Google Shape;1357;p8"/>
            <p:cNvSpPr/>
            <p:nvPr/>
          </p:nvSpPr>
          <p:spPr>
            <a:xfrm>
              <a:off x="3843650" y="3044350"/>
              <a:ext cx="101875" cy="60625"/>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8" name="Google Shape;1358;p8"/>
            <p:cNvSpPr/>
            <p:nvPr/>
          </p:nvSpPr>
          <p:spPr>
            <a:xfrm>
              <a:off x="3894150" y="2907150"/>
              <a:ext cx="63150" cy="58950"/>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9" name="Google Shape;1359;p8"/>
            <p:cNvSpPr/>
            <p:nvPr/>
          </p:nvSpPr>
          <p:spPr>
            <a:xfrm>
              <a:off x="3957275" y="2992150"/>
              <a:ext cx="20225" cy="25275"/>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0" name="Google Shape;1360;p8"/>
            <p:cNvSpPr/>
            <p:nvPr/>
          </p:nvSpPr>
          <p:spPr>
            <a:xfrm>
              <a:off x="3843650" y="2973650"/>
              <a:ext cx="82525" cy="63975"/>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1" name="Google Shape;1361;p8"/>
            <p:cNvSpPr/>
            <p:nvPr/>
          </p:nvSpPr>
          <p:spPr>
            <a:xfrm>
              <a:off x="4394975" y="3045175"/>
              <a:ext cx="14325" cy="19400"/>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2" name="Google Shape;1362;p8"/>
            <p:cNvSpPr/>
            <p:nvPr/>
          </p:nvSpPr>
          <p:spPr>
            <a:xfrm>
              <a:off x="4464000" y="2891150"/>
              <a:ext cx="55575" cy="53050"/>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3" name="Google Shape;1363;p8"/>
            <p:cNvSpPr/>
            <p:nvPr/>
          </p:nvSpPr>
          <p:spPr>
            <a:xfrm>
              <a:off x="4452200" y="2976175"/>
              <a:ext cx="5925" cy="17700"/>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4" name="Google Shape;1364;p8"/>
            <p:cNvSpPr/>
            <p:nvPr/>
          </p:nvSpPr>
          <p:spPr>
            <a:xfrm>
              <a:off x="4373075" y="3023300"/>
              <a:ext cx="61475" cy="60625"/>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5" name="Google Shape;1365;p8"/>
            <p:cNvSpPr/>
            <p:nvPr/>
          </p:nvSpPr>
          <p:spPr>
            <a:xfrm>
              <a:off x="7067375" y="4626750"/>
              <a:ext cx="59775" cy="239900"/>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6" name="Google Shape;1366;p8"/>
            <p:cNvSpPr/>
            <p:nvPr/>
          </p:nvSpPr>
          <p:spPr>
            <a:xfrm>
              <a:off x="4497650" y="2953450"/>
              <a:ext cx="8450" cy="58100"/>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7" name="Google Shape;1367;p8"/>
            <p:cNvSpPr/>
            <p:nvPr/>
          </p:nvSpPr>
          <p:spPr>
            <a:xfrm>
              <a:off x="4487550" y="3155450"/>
              <a:ext cx="68200" cy="7600"/>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8" name="Google Shape;1368;p8"/>
            <p:cNvSpPr/>
            <p:nvPr/>
          </p:nvSpPr>
          <p:spPr>
            <a:xfrm>
              <a:off x="4487550" y="3087275"/>
              <a:ext cx="58100" cy="60625"/>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9" name="Google Shape;1369;p8"/>
            <p:cNvSpPr/>
            <p:nvPr/>
          </p:nvSpPr>
          <p:spPr>
            <a:xfrm>
              <a:off x="4341950" y="3092325"/>
              <a:ext cx="63150" cy="59775"/>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0" name="Google Shape;1370;p8"/>
            <p:cNvSpPr/>
            <p:nvPr/>
          </p:nvSpPr>
          <p:spPr>
            <a:xfrm>
              <a:off x="4566675" y="2947550"/>
              <a:ext cx="64000" cy="60625"/>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1" name="Google Shape;1371;p8"/>
            <p:cNvSpPr/>
            <p:nvPr/>
          </p:nvSpPr>
          <p:spPr>
            <a:xfrm>
              <a:off x="4483350" y="3089800"/>
              <a:ext cx="8450" cy="58950"/>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2" name="Google Shape;1372;p8"/>
            <p:cNvSpPr/>
            <p:nvPr/>
          </p:nvSpPr>
          <p:spPr>
            <a:xfrm>
              <a:off x="4104575" y="2898725"/>
              <a:ext cx="64000" cy="59800"/>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3" name="Google Shape;1373;p8"/>
            <p:cNvSpPr/>
            <p:nvPr/>
          </p:nvSpPr>
          <p:spPr>
            <a:xfrm>
              <a:off x="4501875" y="3099900"/>
              <a:ext cx="22750" cy="1265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4" name="Google Shape;1374;p8"/>
            <p:cNvSpPr/>
            <p:nvPr/>
          </p:nvSpPr>
          <p:spPr>
            <a:xfrm>
              <a:off x="5144925" y="2978700"/>
              <a:ext cx="56425" cy="56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5" name="Google Shape;1375;p8"/>
            <p:cNvSpPr/>
            <p:nvPr/>
          </p:nvSpPr>
          <p:spPr>
            <a:xfrm>
              <a:off x="4186225" y="3053600"/>
              <a:ext cx="17700" cy="2612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6" name="Google Shape;1376;p8"/>
            <p:cNvSpPr/>
            <p:nvPr/>
          </p:nvSpPr>
          <p:spPr>
            <a:xfrm>
              <a:off x="4127300" y="2927350"/>
              <a:ext cx="19400" cy="21900"/>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7" name="Google Shape;1377;p8"/>
            <p:cNvSpPr/>
            <p:nvPr/>
          </p:nvSpPr>
          <p:spPr>
            <a:xfrm>
              <a:off x="4232525" y="3029200"/>
              <a:ext cx="55575" cy="61475"/>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8" name="Google Shape;1378;p8"/>
            <p:cNvSpPr/>
            <p:nvPr/>
          </p:nvSpPr>
          <p:spPr>
            <a:xfrm>
              <a:off x="4146675" y="2967750"/>
              <a:ext cx="7600" cy="58100"/>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9" name="Google Shape;1379;p8"/>
            <p:cNvSpPr/>
            <p:nvPr/>
          </p:nvSpPr>
          <p:spPr>
            <a:xfrm>
              <a:off x="4160975" y="3030025"/>
              <a:ext cx="64850" cy="63175"/>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0" name="Google Shape;1380;p8"/>
            <p:cNvSpPr/>
            <p:nvPr/>
          </p:nvSpPr>
          <p:spPr>
            <a:xfrm>
              <a:off x="4328475" y="3051075"/>
              <a:ext cx="19375" cy="17700"/>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1" name="Google Shape;1381;p8"/>
            <p:cNvSpPr/>
            <p:nvPr/>
          </p:nvSpPr>
          <p:spPr>
            <a:xfrm>
              <a:off x="4254400" y="3051075"/>
              <a:ext cx="25275" cy="22750"/>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2" name="Google Shape;1382;p8"/>
            <p:cNvSpPr/>
            <p:nvPr/>
          </p:nvSpPr>
          <p:spPr>
            <a:xfrm>
              <a:off x="4365500" y="3115050"/>
              <a:ext cx="19400" cy="1685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3" name="Google Shape;1383;p8"/>
            <p:cNvSpPr/>
            <p:nvPr/>
          </p:nvSpPr>
          <p:spPr>
            <a:xfrm>
              <a:off x="4301550" y="3025825"/>
              <a:ext cx="64825" cy="60625"/>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384" name="Google Shape;1384;p8"/>
          <p:cNvSpPr txBox="1"/>
          <p:nvPr>
            <p:ph type="title"/>
          </p:nvPr>
        </p:nvSpPr>
        <p:spPr>
          <a:xfrm>
            <a:off x="1131750" y="830700"/>
            <a:ext cx="6880500" cy="777000"/>
          </a:xfrm>
          <a:prstGeom prst="rect">
            <a:avLst/>
          </a:prstGeom>
        </p:spPr>
        <p:txBody>
          <a:bodyPr anchorCtr="0" anchor="b"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85" name="Google Shape;1385;p8"/>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86" name="Shape 1386"/>
        <p:cNvGrpSpPr/>
        <p:nvPr/>
      </p:nvGrpSpPr>
      <p:grpSpPr>
        <a:xfrm>
          <a:off x="0" y="0"/>
          <a:ext cx="0" cy="0"/>
          <a:chOff x="0" y="0"/>
          <a:chExt cx="0" cy="0"/>
        </a:xfrm>
      </p:grpSpPr>
      <p:grpSp>
        <p:nvGrpSpPr>
          <p:cNvPr id="1387" name="Google Shape;1387;p9"/>
          <p:cNvGrpSpPr/>
          <p:nvPr/>
        </p:nvGrpSpPr>
        <p:grpSpPr>
          <a:xfrm>
            <a:off x="1" y="5"/>
            <a:ext cx="9152065" cy="6864065"/>
            <a:chOff x="328725" y="238125"/>
            <a:chExt cx="3447625" cy="2585725"/>
          </a:xfrm>
        </p:grpSpPr>
        <p:sp>
          <p:nvSpPr>
            <p:cNvPr id="1388" name="Google Shape;1388;p9"/>
            <p:cNvSpPr/>
            <p:nvPr/>
          </p:nvSpPr>
          <p:spPr>
            <a:xfrm>
              <a:off x="2397625" y="2721125"/>
              <a:ext cx="62300" cy="66525"/>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9" name="Google Shape;1389;p9"/>
            <p:cNvSpPr/>
            <p:nvPr/>
          </p:nvSpPr>
          <p:spPr>
            <a:xfrm>
              <a:off x="2424550" y="2739650"/>
              <a:ext cx="16850" cy="1770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0" name="Google Shape;1390;p9"/>
            <p:cNvSpPr/>
            <p:nvPr/>
          </p:nvSpPr>
          <p:spPr>
            <a:xfrm>
              <a:off x="2276400" y="2759850"/>
              <a:ext cx="13500" cy="1770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1" name="Google Shape;1391;p9"/>
            <p:cNvSpPr/>
            <p:nvPr/>
          </p:nvSpPr>
          <p:spPr>
            <a:xfrm>
              <a:off x="1523075" y="2675675"/>
              <a:ext cx="67375" cy="38750"/>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2" name="Google Shape;1392;p9"/>
            <p:cNvSpPr/>
            <p:nvPr/>
          </p:nvSpPr>
          <p:spPr>
            <a:xfrm>
              <a:off x="2347950" y="2750600"/>
              <a:ext cx="16025" cy="4225"/>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3" name="Google Shape;1393;p9"/>
            <p:cNvSpPr/>
            <p:nvPr/>
          </p:nvSpPr>
          <p:spPr>
            <a:xfrm>
              <a:off x="2319325" y="2720300"/>
              <a:ext cx="69900" cy="66500"/>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4" name="Google Shape;1394;p9"/>
            <p:cNvSpPr/>
            <p:nvPr/>
          </p:nvSpPr>
          <p:spPr>
            <a:xfrm>
              <a:off x="2128275" y="2674000"/>
              <a:ext cx="67350" cy="42100"/>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5" name="Google Shape;1395;p9"/>
            <p:cNvSpPr/>
            <p:nvPr/>
          </p:nvSpPr>
          <p:spPr>
            <a:xfrm>
              <a:off x="2107225" y="2721125"/>
              <a:ext cx="60625" cy="64850"/>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6" name="Google Shape;1396;p9"/>
            <p:cNvSpPr/>
            <p:nvPr/>
          </p:nvSpPr>
          <p:spPr>
            <a:xfrm>
              <a:off x="2435500" y="2794350"/>
              <a:ext cx="61450" cy="29500"/>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7" name="Google Shape;1397;p9"/>
            <p:cNvSpPr/>
            <p:nvPr/>
          </p:nvSpPr>
          <p:spPr>
            <a:xfrm>
              <a:off x="2508725" y="2793525"/>
              <a:ext cx="64825" cy="30325"/>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8" name="Google Shape;1398;p9"/>
            <p:cNvSpPr/>
            <p:nvPr/>
          </p:nvSpPr>
          <p:spPr>
            <a:xfrm>
              <a:off x="1546650" y="2770800"/>
              <a:ext cx="13500" cy="3375"/>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9" name="Google Shape;1399;p9"/>
            <p:cNvSpPr/>
            <p:nvPr/>
          </p:nvSpPr>
          <p:spPr>
            <a:xfrm>
              <a:off x="2251150" y="2724500"/>
              <a:ext cx="64850" cy="64000"/>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0" name="Google Shape;1400;p9"/>
            <p:cNvSpPr/>
            <p:nvPr/>
          </p:nvSpPr>
          <p:spPr>
            <a:xfrm>
              <a:off x="1522250" y="2724500"/>
              <a:ext cx="63150" cy="63150"/>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1" name="Google Shape;1401;p9"/>
            <p:cNvSpPr/>
            <p:nvPr/>
          </p:nvSpPr>
          <p:spPr>
            <a:xfrm>
              <a:off x="2179625" y="2722825"/>
              <a:ext cx="64825" cy="64825"/>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2" name="Google Shape;1402;p9"/>
            <p:cNvSpPr/>
            <p:nvPr/>
          </p:nvSpPr>
          <p:spPr>
            <a:xfrm>
              <a:off x="2205700" y="2761525"/>
              <a:ext cx="12650" cy="16025"/>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3" name="Google Shape;1403;p9"/>
            <p:cNvSpPr/>
            <p:nvPr/>
          </p:nvSpPr>
          <p:spPr>
            <a:xfrm>
              <a:off x="1545800" y="2757325"/>
              <a:ext cx="12650" cy="10125"/>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4" name="Google Shape;1404;p9"/>
            <p:cNvSpPr/>
            <p:nvPr/>
          </p:nvSpPr>
          <p:spPr>
            <a:xfrm>
              <a:off x="2287350" y="2795200"/>
              <a:ext cx="67350" cy="28650"/>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5" name="Google Shape;1405;p9"/>
            <p:cNvSpPr/>
            <p:nvPr/>
          </p:nvSpPr>
          <p:spPr>
            <a:xfrm>
              <a:off x="1692275" y="2759850"/>
              <a:ext cx="14325" cy="16025"/>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6" name="Google Shape;1406;p9"/>
            <p:cNvSpPr/>
            <p:nvPr/>
          </p:nvSpPr>
          <p:spPr>
            <a:xfrm>
              <a:off x="1825250" y="2676525"/>
              <a:ext cx="66525" cy="41275"/>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7" name="Google Shape;1407;p9"/>
            <p:cNvSpPr/>
            <p:nvPr/>
          </p:nvSpPr>
          <p:spPr>
            <a:xfrm>
              <a:off x="2143425" y="2793525"/>
              <a:ext cx="64825" cy="30325"/>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8" name="Google Shape;1408;p9"/>
            <p:cNvSpPr/>
            <p:nvPr/>
          </p:nvSpPr>
          <p:spPr>
            <a:xfrm>
              <a:off x="2050825" y="2675675"/>
              <a:ext cx="69050" cy="41275"/>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9" name="Google Shape;1409;p9"/>
            <p:cNvSpPr/>
            <p:nvPr/>
          </p:nvSpPr>
          <p:spPr>
            <a:xfrm>
              <a:off x="1596325" y="2674000"/>
              <a:ext cx="67350" cy="42100"/>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0" name="Google Shape;1410;p9"/>
            <p:cNvSpPr/>
            <p:nvPr/>
          </p:nvSpPr>
          <p:spPr>
            <a:xfrm>
              <a:off x="2427925" y="2673150"/>
              <a:ext cx="69875" cy="4380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1" name="Google Shape;1411;p9"/>
            <p:cNvSpPr/>
            <p:nvPr/>
          </p:nvSpPr>
          <p:spPr>
            <a:xfrm>
              <a:off x="220150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2" name="Google Shape;1412;p9"/>
            <p:cNvSpPr/>
            <p:nvPr/>
          </p:nvSpPr>
          <p:spPr>
            <a:xfrm>
              <a:off x="1668700" y="2721975"/>
              <a:ext cx="64825" cy="65675"/>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3" name="Google Shape;1413;p9"/>
            <p:cNvSpPr/>
            <p:nvPr/>
          </p:nvSpPr>
          <p:spPr>
            <a:xfrm>
              <a:off x="166955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4" name="Google Shape;1414;p9"/>
            <p:cNvSpPr/>
            <p:nvPr/>
          </p:nvSpPr>
          <p:spPr>
            <a:xfrm>
              <a:off x="1704050" y="2795200"/>
              <a:ext cx="59775" cy="28650"/>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5" name="Google Shape;1415;p9"/>
            <p:cNvSpPr/>
            <p:nvPr/>
          </p:nvSpPr>
          <p:spPr>
            <a:xfrm>
              <a:off x="2215800" y="2793525"/>
              <a:ext cx="61475" cy="30325"/>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6" name="Google Shape;1416;p9"/>
            <p:cNvSpPr/>
            <p:nvPr/>
          </p:nvSpPr>
          <p:spPr>
            <a:xfrm>
              <a:off x="1746125" y="2674000"/>
              <a:ext cx="68225" cy="42100"/>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7" name="Google Shape;1417;p9"/>
            <p:cNvSpPr/>
            <p:nvPr/>
          </p:nvSpPr>
          <p:spPr>
            <a:xfrm>
              <a:off x="2278100" y="2674000"/>
              <a:ext cx="68200" cy="42100"/>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8" name="Google Shape;1418;p9"/>
            <p:cNvSpPr/>
            <p:nvPr/>
          </p:nvSpPr>
          <p:spPr>
            <a:xfrm>
              <a:off x="2538175" y="2765750"/>
              <a:ext cx="24425" cy="11800"/>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9" name="Google Shape;1419;p9"/>
            <p:cNvSpPr/>
            <p:nvPr/>
          </p:nvSpPr>
          <p:spPr>
            <a:xfrm>
              <a:off x="250535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0" name="Google Shape;1420;p9"/>
            <p:cNvSpPr/>
            <p:nvPr/>
          </p:nvSpPr>
          <p:spPr>
            <a:xfrm>
              <a:off x="2469150" y="2722825"/>
              <a:ext cx="103550" cy="64825"/>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1" name="Google Shape;1421;p9"/>
            <p:cNvSpPr/>
            <p:nvPr/>
          </p:nvSpPr>
          <p:spPr>
            <a:xfrm>
              <a:off x="1623250" y="2758175"/>
              <a:ext cx="9275" cy="1770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2" name="Google Shape;1422;p9"/>
            <p:cNvSpPr/>
            <p:nvPr/>
          </p:nvSpPr>
          <p:spPr>
            <a:xfrm>
              <a:off x="2357200" y="2676525"/>
              <a:ext cx="66525" cy="41275"/>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3" name="Google Shape;1423;p9"/>
            <p:cNvSpPr/>
            <p:nvPr/>
          </p:nvSpPr>
          <p:spPr>
            <a:xfrm>
              <a:off x="1629975" y="2796050"/>
              <a:ext cx="64850" cy="27800"/>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4" name="Google Shape;1424;p9"/>
            <p:cNvSpPr/>
            <p:nvPr/>
          </p:nvSpPr>
          <p:spPr>
            <a:xfrm>
              <a:off x="1593800" y="2723650"/>
              <a:ext cx="62300" cy="64850"/>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5" name="Google Shape;1425;p9"/>
            <p:cNvSpPr/>
            <p:nvPr/>
          </p:nvSpPr>
          <p:spPr>
            <a:xfrm>
              <a:off x="2068500" y="2795200"/>
              <a:ext cx="62325" cy="28650"/>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6" name="Google Shape;1426;p9"/>
            <p:cNvSpPr/>
            <p:nvPr/>
          </p:nvSpPr>
          <p:spPr>
            <a:xfrm>
              <a:off x="1519725" y="2792675"/>
              <a:ext cx="106075" cy="31175"/>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7" name="Google Shape;1427;p9"/>
            <p:cNvSpPr/>
            <p:nvPr/>
          </p:nvSpPr>
          <p:spPr>
            <a:xfrm>
              <a:off x="2130800" y="2762375"/>
              <a:ext cx="11800" cy="1350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8" name="Google Shape;1428;p9"/>
            <p:cNvSpPr/>
            <p:nvPr/>
          </p:nvSpPr>
          <p:spPr>
            <a:xfrm>
              <a:off x="1993600" y="2795200"/>
              <a:ext cx="62300" cy="28650"/>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9" name="Google Shape;1429;p9"/>
            <p:cNvSpPr/>
            <p:nvPr/>
          </p:nvSpPr>
          <p:spPr>
            <a:xfrm>
              <a:off x="3731700" y="1357575"/>
              <a:ext cx="44650" cy="18550"/>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0" name="Google Shape;1430;p9"/>
            <p:cNvSpPr/>
            <p:nvPr/>
          </p:nvSpPr>
          <p:spPr>
            <a:xfrm>
              <a:off x="3708150" y="1295300"/>
              <a:ext cx="68200" cy="24425"/>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1" name="Google Shape;1431;p9"/>
            <p:cNvSpPr/>
            <p:nvPr/>
          </p:nvSpPr>
          <p:spPr>
            <a:xfrm>
              <a:off x="3718250" y="1315500"/>
              <a:ext cx="58100" cy="2190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2" name="Google Shape;1432;p9"/>
            <p:cNvSpPr/>
            <p:nvPr/>
          </p:nvSpPr>
          <p:spPr>
            <a:xfrm>
              <a:off x="3741800" y="1396300"/>
              <a:ext cx="34550" cy="16000"/>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3" name="Google Shape;1433;p9"/>
            <p:cNvSpPr/>
            <p:nvPr/>
          </p:nvSpPr>
          <p:spPr>
            <a:xfrm>
              <a:off x="3708150" y="1270875"/>
              <a:ext cx="68200" cy="25275"/>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4" name="Google Shape;1434;p9"/>
            <p:cNvSpPr/>
            <p:nvPr/>
          </p:nvSpPr>
          <p:spPr>
            <a:xfrm>
              <a:off x="3733400" y="1377775"/>
              <a:ext cx="42950" cy="19375"/>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5" name="Google Shape;1435;p9"/>
            <p:cNvSpPr/>
            <p:nvPr/>
          </p:nvSpPr>
          <p:spPr>
            <a:xfrm>
              <a:off x="3340325" y="1364300"/>
              <a:ext cx="161625" cy="55575"/>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6" name="Google Shape;1436;p9"/>
            <p:cNvSpPr/>
            <p:nvPr/>
          </p:nvSpPr>
          <p:spPr>
            <a:xfrm>
              <a:off x="3405125" y="1533500"/>
              <a:ext cx="238225" cy="68200"/>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7" name="Google Shape;1437;p9"/>
            <p:cNvSpPr/>
            <p:nvPr/>
          </p:nvSpPr>
          <p:spPr>
            <a:xfrm>
              <a:off x="396900" y="2062925"/>
              <a:ext cx="184350" cy="76092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8" name="Google Shape;1438;p9"/>
            <p:cNvSpPr/>
            <p:nvPr/>
          </p:nvSpPr>
          <p:spPr>
            <a:xfrm>
              <a:off x="328725" y="1041100"/>
              <a:ext cx="351000" cy="772700"/>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9" name="Google Shape;1439;p9"/>
            <p:cNvSpPr/>
            <p:nvPr/>
          </p:nvSpPr>
          <p:spPr>
            <a:xfrm>
              <a:off x="3187975" y="1455225"/>
              <a:ext cx="118700" cy="109425"/>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0" name="Google Shape;1440;p9"/>
            <p:cNvSpPr/>
            <p:nvPr/>
          </p:nvSpPr>
          <p:spPr>
            <a:xfrm>
              <a:off x="434775" y="1035200"/>
              <a:ext cx="10125" cy="11825"/>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1" name="Google Shape;1441;p9"/>
            <p:cNvSpPr/>
            <p:nvPr/>
          </p:nvSpPr>
          <p:spPr>
            <a:xfrm>
              <a:off x="577850" y="270950"/>
              <a:ext cx="194475" cy="158250"/>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2" name="Google Shape;1442;p9"/>
            <p:cNvSpPr/>
            <p:nvPr/>
          </p:nvSpPr>
          <p:spPr>
            <a:xfrm>
              <a:off x="328725" y="961125"/>
              <a:ext cx="417500" cy="928425"/>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3" name="Google Shape;1443;p9"/>
            <p:cNvSpPr/>
            <p:nvPr/>
          </p:nvSpPr>
          <p:spPr>
            <a:xfrm>
              <a:off x="554300" y="238125"/>
              <a:ext cx="479775" cy="203700"/>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4" name="Google Shape;1444;p9"/>
            <p:cNvSpPr/>
            <p:nvPr/>
          </p:nvSpPr>
          <p:spPr>
            <a:xfrm>
              <a:off x="812700" y="238125"/>
              <a:ext cx="198650" cy="136375"/>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5" name="Google Shape;1445;p9"/>
            <p:cNvSpPr/>
            <p:nvPr/>
          </p:nvSpPr>
          <p:spPr>
            <a:xfrm>
              <a:off x="3282250" y="332375"/>
              <a:ext cx="417500" cy="425925"/>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6" name="Google Shape;1446;p9"/>
            <p:cNvSpPr/>
            <p:nvPr/>
          </p:nvSpPr>
          <p:spPr>
            <a:xfrm>
              <a:off x="1163675" y="316400"/>
              <a:ext cx="196150" cy="86700"/>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7" name="Google Shape;1447;p9"/>
            <p:cNvSpPr/>
            <p:nvPr/>
          </p:nvSpPr>
          <p:spPr>
            <a:xfrm>
              <a:off x="1182200" y="340800"/>
              <a:ext cx="14325" cy="6750"/>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8" name="Google Shape;1448;p9"/>
            <p:cNvSpPr/>
            <p:nvPr/>
          </p:nvSpPr>
          <p:spPr>
            <a:xfrm>
              <a:off x="1322750" y="339950"/>
              <a:ext cx="7600" cy="38750"/>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9" name="Google Shape;1449;p9"/>
            <p:cNvSpPr/>
            <p:nvPr/>
          </p:nvSpPr>
          <p:spPr>
            <a:xfrm>
              <a:off x="1311825" y="347525"/>
              <a:ext cx="5900" cy="21075"/>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0" name="Google Shape;1450;p9"/>
            <p:cNvSpPr/>
            <p:nvPr/>
          </p:nvSpPr>
          <p:spPr>
            <a:xfrm>
              <a:off x="1075300" y="284400"/>
              <a:ext cx="87575" cy="75775"/>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1" name="Google Shape;1451;p9"/>
            <p:cNvSpPr/>
            <p:nvPr/>
          </p:nvSpPr>
          <p:spPr>
            <a:xfrm>
              <a:off x="3745175" y="1413975"/>
              <a:ext cx="31175" cy="15175"/>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2" name="Google Shape;1452;p9"/>
            <p:cNvSpPr/>
            <p:nvPr/>
          </p:nvSpPr>
          <p:spPr>
            <a:xfrm>
              <a:off x="3255300" y="2000625"/>
              <a:ext cx="521050" cy="741575"/>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3" name="Google Shape;1453;p9"/>
            <p:cNvSpPr/>
            <p:nvPr/>
          </p:nvSpPr>
          <p:spPr>
            <a:xfrm>
              <a:off x="3169450" y="1194275"/>
              <a:ext cx="606900" cy="726425"/>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4" name="Google Shape;1454;p9"/>
            <p:cNvSpPr/>
            <p:nvPr/>
          </p:nvSpPr>
          <p:spPr>
            <a:xfrm>
              <a:off x="1181350" y="352575"/>
              <a:ext cx="14350" cy="7600"/>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5" name="Google Shape;1455;p9"/>
            <p:cNvSpPr/>
            <p:nvPr/>
          </p:nvSpPr>
          <p:spPr>
            <a:xfrm>
              <a:off x="3756950" y="1480475"/>
              <a:ext cx="19400" cy="8425"/>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6" name="Google Shape;1456;p9"/>
            <p:cNvSpPr/>
            <p:nvPr/>
          </p:nvSpPr>
          <p:spPr>
            <a:xfrm>
              <a:off x="3750225" y="1433325"/>
              <a:ext cx="26125" cy="14325"/>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7" name="Google Shape;1457;p9"/>
            <p:cNvSpPr/>
            <p:nvPr/>
          </p:nvSpPr>
          <p:spPr>
            <a:xfrm>
              <a:off x="3766225" y="1498975"/>
              <a:ext cx="10125" cy="8450"/>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8" name="Google Shape;1458;p9"/>
            <p:cNvSpPr/>
            <p:nvPr/>
          </p:nvSpPr>
          <p:spPr>
            <a:xfrm>
              <a:off x="3769575" y="2203475"/>
              <a:ext cx="6775" cy="14350"/>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9" name="Google Shape;1459;p9"/>
            <p:cNvSpPr/>
            <p:nvPr/>
          </p:nvSpPr>
          <p:spPr>
            <a:xfrm>
              <a:off x="2059250" y="2761525"/>
              <a:ext cx="9275" cy="15175"/>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0" name="Google Shape;1460;p9"/>
            <p:cNvSpPr/>
            <p:nvPr/>
          </p:nvSpPr>
          <p:spPr>
            <a:xfrm>
              <a:off x="3767900" y="2217800"/>
              <a:ext cx="8450" cy="25275"/>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1" name="Google Shape;1461;p9"/>
            <p:cNvSpPr/>
            <p:nvPr/>
          </p:nvSpPr>
          <p:spPr>
            <a:xfrm>
              <a:off x="429725" y="2388650"/>
              <a:ext cx="132175" cy="129650"/>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2" name="Google Shape;1462;p9"/>
            <p:cNvSpPr/>
            <p:nvPr/>
          </p:nvSpPr>
          <p:spPr>
            <a:xfrm>
              <a:off x="1768875" y="2760700"/>
              <a:ext cx="12650" cy="16000"/>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3" name="Google Shape;1463;p9"/>
            <p:cNvSpPr/>
            <p:nvPr/>
          </p:nvSpPr>
          <p:spPr>
            <a:xfrm>
              <a:off x="1741075" y="2721975"/>
              <a:ext cx="61475" cy="64000"/>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4" name="Google Shape;1464;p9"/>
            <p:cNvSpPr/>
            <p:nvPr/>
          </p:nvSpPr>
          <p:spPr>
            <a:xfrm>
              <a:off x="1811800" y="2723650"/>
              <a:ext cx="68200" cy="64000"/>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5" name="Google Shape;1465;p9"/>
            <p:cNvSpPr/>
            <p:nvPr/>
          </p:nvSpPr>
          <p:spPr>
            <a:xfrm>
              <a:off x="1839575" y="2762375"/>
              <a:ext cx="14325" cy="16025"/>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6" name="Google Shape;1466;p9"/>
            <p:cNvSpPr/>
            <p:nvPr/>
          </p:nvSpPr>
          <p:spPr>
            <a:xfrm>
              <a:off x="1919525" y="2800250"/>
              <a:ext cx="4225" cy="23600"/>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7" name="Google Shape;1467;p9"/>
            <p:cNvSpPr/>
            <p:nvPr/>
          </p:nvSpPr>
          <p:spPr>
            <a:xfrm>
              <a:off x="1775600" y="2796875"/>
              <a:ext cx="64825" cy="26975"/>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8" name="Google Shape;1468;p9"/>
            <p:cNvSpPr/>
            <p:nvPr/>
          </p:nvSpPr>
          <p:spPr>
            <a:xfrm>
              <a:off x="528200" y="2421475"/>
              <a:ext cx="15175" cy="10125"/>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9" name="Google Shape;1469;p9"/>
            <p:cNvSpPr/>
            <p:nvPr/>
          </p:nvSpPr>
          <p:spPr>
            <a:xfrm>
              <a:off x="1885850" y="2721975"/>
              <a:ext cx="63150" cy="68200"/>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0" name="Google Shape;1470;p9"/>
            <p:cNvSpPr/>
            <p:nvPr/>
          </p:nvSpPr>
          <p:spPr>
            <a:xfrm>
              <a:off x="1984350" y="2761525"/>
              <a:ext cx="14325" cy="15175"/>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1" name="Google Shape;1471;p9"/>
            <p:cNvSpPr/>
            <p:nvPr/>
          </p:nvSpPr>
          <p:spPr>
            <a:xfrm>
              <a:off x="197340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2" name="Google Shape;1472;p9"/>
            <p:cNvSpPr/>
            <p:nvPr/>
          </p:nvSpPr>
          <p:spPr>
            <a:xfrm>
              <a:off x="1915325" y="2794350"/>
              <a:ext cx="69050" cy="29500"/>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3" name="Google Shape;1473;p9"/>
            <p:cNvSpPr/>
            <p:nvPr/>
          </p:nvSpPr>
          <p:spPr>
            <a:xfrm>
              <a:off x="2033150" y="2721975"/>
              <a:ext cx="65675" cy="66525"/>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4" name="Google Shape;1474;p9"/>
            <p:cNvSpPr/>
            <p:nvPr/>
          </p:nvSpPr>
          <p:spPr>
            <a:xfrm>
              <a:off x="1913625" y="2764050"/>
              <a:ext cx="10125" cy="1350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5" name="Google Shape;1475;p9"/>
            <p:cNvSpPr/>
            <p:nvPr/>
          </p:nvSpPr>
          <p:spPr>
            <a:xfrm>
              <a:off x="1959075" y="2722825"/>
              <a:ext cx="63175" cy="66500"/>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6" name="Google Shape;1476;p9"/>
            <p:cNvSpPr/>
            <p:nvPr/>
          </p:nvSpPr>
          <p:spPr>
            <a:xfrm>
              <a:off x="1895950" y="2673150"/>
              <a:ext cx="69900" cy="4380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7" name="Google Shape;1477;p9"/>
            <p:cNvSpPr/>
            <p:nvPr/>
          </p:nvSpPr>
          <p:spPr>
            <a:xfrm>
              <a:off x="1847975" y="2798575"/>
              <a:ext cx="64000" cy="25275"/>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8" name="Google Shape;1478;p9"/>
            <p:cNvSpPr/>
            <p:nvPr/>
          </p:nvSpPr>
          <p:spPr>
            <a:xfrm>
              <a:off x="457500" y="2411375"/>
              <a:ext cx="14325" cy="12650"/>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9" name="Google Shape;1479;p9"/>
            <p:cNvSpPr/>
            <p:nvPr/>
          </p:nvSpPr>
          <p:spPr>
            <a:xfrm>
              <a:off x="438125" y="2432425"/>
              <a:ext cx="19400" cy="6750"/>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0" name="Google Shape;1480;p9"/>
            <p:cNvSpPr/>
            <p:nvPr/>
          </p:nvSpPr>
          <p:spPr>
            <a:xfrm>
              <a:off x="408675" y="2075550"/>
              <a:ext cx="73250" cy="76625"/>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1" name="Google Shape;1481;p9"/>
            <p:cNvSpPr/>
            <p:nvPr/>
          </p:nvSpPr>
          <p:spPr>
            <a:xfrm>
              <a:off x="485275" y="2399600"/>
              <a:ext cx="6750" cy="16850"/>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2" name="Google Shape;1482;p9"/>
            <p:cNvSpPr/>
            <p:nvPr/>
          </p:nvSpPr>
          <p:spPr>
            <a:xfrm>
              <a:off x="483575" y="2424850"/>
              <a:ext cx="49700" cy="49700"/>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3" name="Google Shape;1483;p9"/>
            <p:cNvSpPr/>
            <p:nvPr/>
          </p:nvSpPr>
          <p:spPr>
            <a:xfrm>
              <a:off x="522300" y="2491350"/>
              <a:ext cx="9275" cy="6750"/>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4" name="Google Shape;1484;p9"/>
            <p:cNvSpPr/>
            <p:nvPr/>
          </p:nvSpPr>
          <p:spPr>
            <a:xfrm>
              <a:off x="519775" y="2663900"/>
              <a:ext cx="10125" cy="1350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5" name="Google Shape;1485;p9"/>
            <p:cNvSpPr/>
            <p:nvPr/>
          </p:nvSpPr>
          <p:spPr>
            <a:xfrm>
              <a:off x="539975" y="2774150"/>
              <a:ext cx="9300" cy="11825"/>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6" name="Google Shape;1486;p9"/>
            <p:cNvSpPr/>
            <p:nvPr/>
          </p:nvSpPr>
          <p:spPr>
            <a:xfrm>
              <a:off x="529875" y="2721125"/>
              <a:ext cx="10975" cy="12650"/>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7" name="Google Shape;1487;p9"/>
            <p:cNvSpPr/>
            <p:nvPr/>
          </p:nvSpPr>
          <p:spPr>
            <a:xfrm>
              <a:off x="529025" y="2693350"/>
              <a:ext cx="10150" cy="11825"/>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8" name="Google Shape;1488;p9"/>
            <p:cNvSpPr/>
            <p:nvPr/>
          </p:nvSpPr>
          <p:spPr>
            <a:xfrm>
              <a:off x="1499525" y="2611700"/>
              <a:ext cx="1114425" cy="212150"/>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9" name="Google Shape;1489;p9"/>
            <p:cNvSpPr/>
            <p:nvPr/>
          </p:nvSpPr>
          <p:spPr>
            <a:xfrm>
              <a:off x="2360575" y="2793525"/>
              <a:ext cx="64000" cy="30325"/>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0" name="Google Shape;1490;p9"/>
            <p:cNvSpPr/>
            <p:nvPr/>
          </p:nvSpPr>
          <p:spPr>
            <a:xfrm>
              <a:off x="536625" y="2751425"/>
              <a:ext cx="10125" cy="10125"/>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1" name="Google Shape;1491;p9"/>
            <p:cNvSpPr/>
            <p:nvPr/>
          </p:nvSpPr>
          <p:spPr>
            <a:xfrm>
              <a:off x="545875" y="2804450"/>
              <a:ext cx="9275" cy="14350"/>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492" name="Google Shape;1492;p9"/>
          <p:cNvSpPr txBox="1"/>
          <p:nvPr>
            <p:ph idx="1" type="body"/>
          </p:nvPr>
        </p:nvSpPr>
        <p:spPr>
          <a:xfrm>
            <a:off x="457200" y="5447700"/>
            <a:ext cx="8229600" cy="5709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2400"/>
              <a:buFont typeface="Amatic SC"/>
              <a:buNone/>
              <a:defRPr b="1" sz="2400">
                <a:latin typeface="Amatic SC"/>
                <a:ea typeface="Amatic SC"/>
                <a:cs typeface="Amatic SC"/>
                <a:sym typeface="Amatic SC"/>
              </a:defRPr>
            </a:lvl1pPr>
          </a:lstStyle>
          <a:p/>
        </p:txBody>
      </p:sp>
      <p:sp>
        <p:nvSpPr>
          <p:cNvPr id="1493" name="Google Shape;1493;p9"/>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lvl1pPr lvl="0">
              <a:buNone/>
              <a:defRPr>
                <a:latin typeface="Amatic SC"/>
                <a:ea typeface="Amatic SC"/>
                <a:cs typeface="Amatic SC"/>
                <a:sym typeface="Amatic SC"/>
              </a:defRPr>
            </a:lvl1pPr>
            <a:lvl2pPr lvl="1">
              <a:buNone/>
              <a:defRPr>
                <a:latin typeface="Amatic SC"/>
                <a:ea typeface="Amatic SC"/>
                <a:cs typeface="Amatic SC"/>
                <a:sym typeface="Amatic SC"/>
              </a:defRPr>
            </a:lvl2pPr>
            <a:lvl3pPr lvl="2">
              <a:buNone/>
              <a:defRPr>
                <a:latin typeface="Amatic SC"/>
                <a:ea typeface="Amatic SC"/>
                <a:cs typeface="Amatic SC"/>
                <a:sym typeface="Amatic SC"/>
              </a:defRPr>
            </a:lvl3pPr>
            <a:lvl4pPr lvl="3">
              <a:buNone/>
              <a:defRPr>
                <a:latin typeface="Amatic SC"/>
                <a:ea typeface="Amatic SC"/>
                <a:cs typeface="Amatic SC"/>
                <a:sym typeface="Amatic SC"/>
              </a:defRPr>
            </a:lvl4pPr>
            <a:lvl5pPr lvl="4">
              <a:buNone/>
              <a:defRPr>
                <a:latin typeface="Amatic SC"/>
                <a:ea typeface="Amatic SC"/>
                <a:cs typeface="Amatic SC"/>
                <a:sym typeface="Amatic SC"/>
              </a:defRPr>
            </a:lvl5pPr>
            <a:lvl6pPr lvl="5">
              <a:buNone/>
              <a:defRPr>
                <a:latin typeface="Amatic SC"/>
                <a:ea typeface="Amatic SC"/>
                <a:cs typeface="Amatic SC"/>
                <a:sym typeface="Amatic SC"/>
              </a:defRPr>
            </a:lvl6pPr>
            <a:lvl7pPr lvl="6">
              <a:buNone/>
              <a:defRPr>
                <a:latin typeface="Amatic SC"/>
                <a:ea typeface="Amatic SC"/>
                <a:cs typeface="Amatic SC"/>
                <a:sym typeface="Amatic SC"/>
              </a:defRPr>
            </a:lvl7pPr>
            <a:lvl8pPr lvl="7">
              <a:buNone/>
              <a:defRPr>
                <a:latin typeface="Amatic SC"/>
                <a:ea typeface="Amatic SC"/>
                <a:cs typeface="Amatic SC"/>
                <a:sym typeface="Amatic SC"/>
              </a:defRPr>
            </a:lvl8pPr>
            <a:lvl9pPr lvl="8">
              <a:buNone/>
              <a:defRPr>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94" name="Shape 1494"/>
        <p:cNvGrpSpPr/>
        <p:nvPr/>
      </p:nvGrpSpPr>
      <p:grpSpPr>
        <a:xfrm>
          <a:off x="0" y="0"/>
          <a:ext cx="0" cy="0"/>
          <a:chOff x="0" y="0"/>
          <a:chExt cx="0" cy="0"/>
        </a:xfrm>
      </p:grpSpPr>
      <p:grpSp>
        <p:nvGrpSpPr>
          <p:cNvPr id="1495" name="Google Shape;1495;p10"/>
          <p:cNvGrpSpPr/>
          <p:nvPr/>
        </p:nvGrpSpPr>
        <p:grpSpPr>
          <a:xfrm>
            <a:off x="1" y="5"/>
            <a:ext cx="9152065" cy="6864065"/>
            <a:chOff x="328725" y="238125"/>
            <a:chExt cx="3447625" cy="2585725"/>
          </a:xfrm>
        </p:grpSpPr>
        <p:sp>
          <p:nvSpPr>
            <p:cNvPr id="1496" name="Google Shape;1496;p10"/>
            <p:cNvSpPr/>
            <p:nvPr/>
          </p:nvSpPr>
          <p:spPr>
            <a:xfrm>
              <a:off x="2397625" y="2721125"/>
              <a:ext cx="62300" cy="66525"/>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7" name="Google Shape;1497;p10"/>
            <p:cNvSpPr/>
            <p:nvPr/>
          </p:nvSpPr>
          <p:spPr>
            <a:xfrm>
              <a:off x="2424550" y="2739650"/>
              <a:ext cx="16850" cy="1770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8" name="Google Shape;1498;p10"/>
            <p:cNvSpPr/>
            <p:nvPr/>
          </p:nvSpPr>
          <p:spPr>
            <a:xfrm>
              <a:off x="2276400" y="2759850"/>
              <a:ext cx="13500" cy="1770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9" name="Google Shape;1499;p10"/>
            <p:cNvSpPr/>
            <p:nvPr/>
          </p:nvSpPr>
          <p:spPr>
            <a:xfrm>
              <a:off x="1523075" y="2675675"/>
              <a:ext cx="67375" cy="38750"/>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0" name="Google Shape;1500;p10"/>
            <p:cNvSpPr/>
            <p:nvPr/>
          </p:nvSpPr>
          <p:spPr>
            <a:xfrm>
              <a:off x="2347950" y="2750600"/>
              <a:ext cx="16025" cy="4225"/>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1" name="Google Shape;1501;p10"/>
            <p:cNvSpPr/>
            <p:nvPr/>
          </p:nvSpPr>
          <p:spPr>
            <a:xfrm>
              <a:off x="2319325" y="2720300"/>
              <a:ext cx="69900" cy="66500"/>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2" name="Google Shape;1502;p10"/>
            <p:cNvSpPr/>
            <p:nvPr/>
          </p:nvSpPr>
          <p:spPr>
            <a:xfrm>
              <a:off x="2128275" y="2674000"/>
              <a:ext cx="67350" cy="42100"/>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3" name="Google Shape;1503;p10"/>
            <p:cNvSpPr/>
            <p:nvPr/>
          </p:nvSpPr>
          <p:spPr>
            <a:xfrm>
              <a:off x="2107225" y="2721125"/>
              <a:ext cx="60625" cy="64850"/>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4" name="Google Shape;1504;p10"/>
            <p:cNvSpPr/>
            <p:nvPr/>
          </p:nvSpPr>
          <p:spPr>
            <a:xfrm>
              <a:off x="2435500" y="2794350"/>
              <a:ext cx="61450" cy="29500"/>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5" name="Google Shape;1505;p10"/>
            <p:cNvSpPr/>
            <p:nvPr/>
          </p:nvSpPr>
          <p:spPr>
            <a:xfrm>
              <a:off x="2508725" y="2793525"/>
              <a:ext cx="64825" cy="30325"/>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6" name="Google Shape;1506;p10"/>
            <p:cNvSpPr/>
            <p:nvPr/>
          </p:nvSpPr>
          <p:spPr>
            <a:xfrm>
              <a:off x="1546650" y="2770800"/>
              <a:ext cx="13500" cy="3375"/>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7" name="Google Shape;1507;p10"/>
            <p:cNvSpPr/>
            <p:nvPr/>
          </p:nvSpPr>
          <p:spPr>
            <a:xfrm>
              <a:off x="2251150" y="2724500"/>
              <a:ext cx="64850" cy="64000"/>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8" name="Google Shape;1508;p10"/>
            <p:cNvSpPr/>
            <p:nvPr/>
          </p:nvSpPr>
          <p:spPr>
            <a:xfrm>
              <a:off x="1522250" y="2724500"/>
              <a:ext cx="63150" cy="63150"/>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9" name="Google Shape;1509;p10"/>
            <p:cNvSpPr/>
            <p:nvPr/>
          </p:nvSpPr>
          <p:spPr>
            <a:xfrm>
              <a:off x="2179625" y="2722825"/>
              <a:ext cx="64825" cy="64825"/>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0" name="Google Shape;1510;p10"/>
            <p:cNvSpPr/>
            <p:nvPr/>
          </p:nvSpPr>
          <p:spPr>
            <a:xfrm>
              <a:off x="2205700" y="2761525"/>
              <a:ext cx="12650" cy="16025"/>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1" name="Google Shape;1511;p10"/>
            <p:cNvSpPr/>
            <p:nvPr/>
          </p:nvSpPr>
          <p:spPr>
            <a:xfrm>
              <a:off x="1545800" y="2757325"/>
              <a:ext cx="12650" cy="10125"/>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2" name="Google Shape;1512;p10"/>
            <p:cNvSpPr/>
            <p:nvPr/>
          </p:nvSpPr>
          <p:spPr>
            <a:xfrm>
              <a:off x="2287350" y="2795200"/>
              <a:ext cx="67350" cy="28650"/>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3" name="Google Shape;1513;p10"/>
            <p:cNvSpPr/>
            <p:nvPr/>
          </p:nvSpPr>
          <p:spPr>
            <a:xfrm>
              <a:off x="1692275" y="2759850"/>
              <a:ext cx="14325" cy="16025"/>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4" name="Google Shape;1514;p10"/>
            <p:cNvSpPr/>
            <p:nvPr/>
          </p:nvSpPr>
          <p:spPr>
            <a:xfrm>
              <a:off x="1825250" y="2676525"/>
              <a:ext cx="66525" cy="41275"/>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5" name="Google Shape;1515;p10"/>
            <p:cNvSpPr/>
            <p:nvPr/>
          </p:nvSpPr>
          <p:spPr>
            <a:xfrm>
              <a:off x="2143425" y="2793525"/>
              <a:ext cx="64825" cy="30325"/>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6" name="Google Shape;1516;p10"/>
            <p:cNvSpPr/>
            <p:nvPr/>
          </p:nvSpPr>
          <p:spPr>
            <a:xfrm>
              <a:off x="2050825" y="2675675"/>
              <a:ext cx="69050" cy="41275"/>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7" name="Google Shape;1517;p10"/>
            <p:cNvSpPr/>
            <p:nvPr/>
          </p:nvSpPr>
          <p:spPr>
            <a:xfrm>
              <a:off x="1596325" y="2674000"/>
              <a:ext cx="67350" cy="42100"/>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8" name="Google Shape;1518;p10"/>
            <p:cNvSpPr/>
            <p:nvPr/>
          </p:nvSpPr>
          <p:spPr>
            <a:xfrm>
              <a:off x="2427925" y="2673150"/>
              <a:ext cx="69875" cy="4380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9" name="Google Shape;1519;p10"/>
            <p:cNvSpPr/>
            <p:nvPr/>
          </p:nvSpPr>
          <p:spPr>
            <a:xfrm>
              <a:off x="220150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0" name="Google Shape;1520;p10"/>
            <p:cNvSpPr/>
            <p:nvPr/>
          </p:nvSpPr>
          <p:spPr>
            <a:xfrm>
              <a:off x="1668700" y="2721975"/>
              <a:ext cx="64825" cy="65675"/>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1" name="Google Shape;1521;p10"/>
            <p:cNvSpPr/>
            <p:nvPr/>
          </p:nvSpPr>
          <p:spPr>
            <a:xfrm>
              <a:off x="166955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2" name="Google Shape;1522;p10"/>
            <p:cNvSpPr/>
            <p:nvPr/>
          </p:nvSpPr>
          <p:spPr>
            <a:xfrm>
              <a:off x="1704050" y="2795200"/>
              <a:ext cx="59775" cy="28650"/>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3" name="Google Shape;1523;p10"/>
            <p:cNvSpPr/>
            <p:nvPr/>
          </p:nvSpPr>
          <p:spPr>
            <a:xfrm>
              <a:off x="2215800" y="2793525"/>
              <a:ext cx="61475" cy="30325"/>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4" name="Google Shape;1524;p10"/>
            <p:cNvSpPr/>
            <p:nvPr/>
          </p:nvSpPr>
          <p:spPr>
            <a:xfrm>
              <a:off x="1746125" y="2674000"/>
              <a:ext cx="68225" cy="42100"/>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5" name="Google Shape;1525;p10"/>
            <p:cNvSpPr/>
            <p:nvPr/>
          </p:nvSpPr>
          <p:spPr>
            <a:xfrm>
              <a:off x="2278100" y="2674000"/>
              <a:ext cx="68200" cy="42100"/>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6" name="Google Shape;1526;p10"/>
            <p:cNvSpPr/>
            <p:nvPr/>
          </p:nvSpPr>
          <p:spPr>
            <a:xfrm>
              <a:off x="2538175" y="2765750"/>
              <a:ext cx="24425" cy="11800"/>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7" name="Google Shape;1527;p10"/>
            <p:cNvSpPr/>
            <p:nvPr/>
          </p:nvSpPr>
          <p:spPr>
            <a:xfrm>
              <a:off x="250535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8" name="Google Shape;1528;p10"/>
            <p:cNvSpPr/>
            <p:nvPr/>
          </p:nvSpPr>
          <p:spPr>
            <a:xfrm>
              <a:off x="2469150" y="2722825"/>
              <a:ext cx="103550" cy="64825"/>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9" name="Google Shape;1529;p10"/>
            <p:cNvSpPr/>
            <p:nvPr/>
          </p:nvSpPr>
          <p:spPr>
            <a:xfrm>
              <a:off x="1623250" y="2758175"/>
              <a:ext cx="9275" cy="1770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0" name="Google Shape;1530;p10"/>
            <p:cNvSpPr/>
            <p:nvPr/>
          </p:nvSpPr>
          <p:spPr>
            <a:xfrm>
              <a:off x="2357200" y="2676525"/>
              <a:ext cx="66525" cy="41275"/>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1" name="Google Shape;1531;p10"/>
            <p:cNvSpPr/>
            <p:nvPr/>
          </p:nvSpPr>
          <p:spPr>
            <a:xfrm>
              <a:off x="1629975" y="2796050"/>
              <a:ext cx="64850" cy="27800"/>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2" name="Google Shape;1532;p10"/>
            <p:cNvSpPr/>
            <p:nvPr/>
          </p:nvSpPr>
          <p:spPr>
            <a:xfrm>
              <a:off x="1593800" y="2723650"/>
              <a:ext cx="62300" cy="64850"/>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3" name="Google Shape;1533;p10"/>
            <p:cNvSpPr/>
            <p:nvPr/>
          </p:nvSpPr>
          <p:spPr>
            <a:xfrm>
              <a:off x="2068500" y="2795200"/>
              <a:ext cx="62325" cy="28650"/>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4" name="Google Shape;1534;p10"/>
            <p:cNvSpPr/>
            <p:nvPr/>
          </p:nvSpPr>
          <p:spPr>
            <a:xfrm>
              <a:off x="1519725" y="2792675"/>
              <a:ext cx="106075" cy="31175"/>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5" name="Google Shape;1535;p10"/>
            <p:cNvSpPr/>
            <p:nvPr/>
          </p:nvSpPr>
          <p:spPr>
            <a:xfrm>
              <a:off x="2130800" y="2762375"/>
              <a:ext cx="11800" cy="1350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6" name="Google Shape;1536;p10"/>
            <p:cNvSpPr/>
            <p:nvPr/>
          </p:nvSpPr>
          <p:spPr>
            <a:xfrm>
              <a:off x="1993600" y="2795200"/>
              <a:ext cx="62300" cy="28650"/>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7" name="Google Shape;1537;p10"/>
            <p:cNvSpPr/>
            <p:nvPr/>
          </p:nvSpPr>
          <p:spPr>
            <a:xfrm>
              <a:off x="3731700" y="1357575"/>
              <a:ext cx="44650" cy="18550"/>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8" name="Google Shape;1538;p10"/>
            <p:cNvSpPr/>
            <p:nvPr/>
          </p:nvSpPr>
          <p:spPr>
            <a:xfrm>
              <a:off x="3708150" y="1295300"/>
              <a:ext cx="68200" cy="24425"/>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9" name="Google Shape;1539;p10"/>
            <p:cNvSpPr/>
            <p:nvPr/>
          </p:nvSpPr>
          <p:spPr>
            <a:xfrm>
              <a:off x="3718250" y="1315500"/>
              <a:ext cx="58100" cy="2190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0" name="Google Shape;1540;p10"/>
            <p:cNvSpPr/>
            <p:nvPr/>
          </p:nvSpPr>
          <p:spPr>
            <a:xfrm>
              <a:off x="3741800" y="1396300"/>
              <a:ext cx="34550" cy="16000"/>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1" name="Google Shape;1541;p10"/>
            <p:cNvSpPr/>
            <p:nvPr/>
          </p:nvSpPr>
          <p:spPr>
            <a:xfrm>
              <a:off x="3708150" y="1270875"/>
              <a:ext cx="68200" cy="25275"/>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2" name="Google Shape;1542;p10"/>
            <p:cNvSpPr/>
            <p:nvPr/>
          </p:nvSpPr>
          <p:spPr>
            <a:xfrm>
              <a:off x="3733400" y="1377775"/>
              <a:ext cx="42950" cy="19375"/>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3" name="Google Shape;1543;p10"/>
            <p:cNvSpPr/>
            <p:nvPr/>
          </p:nvSpPr>
          <p:spPr>
            <a:xfrm>
              <a:off x="3340325" y="1364300"/>
              <a:ext cx="161625" cy="55575"/>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4" name="Google Shape;1544;p10"/>
            <p:cNvSpPr/>
            <p:nvPr/>
          </p:nvSpPr>
          <p:spPr>
            <a:xfrm>
              <a:off x="3405125" y="1533500"/>
              <a:ext cx="238225" cy="68200"/>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5" name="Google Shape;1545;p10"/>
            <p:cNvSpPr/>
            <p:nvPr/>
          </p:nvSpPr>
          <p:spPr>
            <a:xfrm>
              <a:off x="396900" y="2062925"/>
              <a:ext cx="184350" cy="76092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6" name="Google Shape;1546;p10"/>
            <p:cNvSpPr/>
            <p:nvPr/>
          </p:nvSpPr>
          <p:spPr>
            <a:xfrm>
              <a:off x="328725" y="1041100"/>
              <a:ext cx="351000" cy="772700"/>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7" name="Google Shape;1547;p10"/>
            <p:cNvSpPr/>
            <p:nvPr/>
          </p:nvSpPr>
          <p:spPr>
            <a:xfrm>
              <a:off x="3187975" y="1455225"/>
              <a:ext cx="118700" cy="109425"/>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8" name="Google Shape;1548;p10"/>
            <p:cNvSpPr/>
            <p:nvPr/>
          </p:nvSpPr>
          <p:spPr>
            <a:xfrm>
              <a:off x="434775" y="1035200"/>
              <a:ext cx="10125" cy="11825"/>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9" name="Google Shape;1549;p10"/>
            <p:cNvSpPr/>
            <p:nvPr/>
          </p:nvSpPr>
          <p:spPr>
            <a:xfrm>
              <a:off x="577850" y="270950"/>
              <a:ext cx="194475" cy="158250"/>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0" name="Google Shape;1550;p10"/>
            <p:cNvSpPr/>
            <p:nvPr/>
          </p:nvSpPr>
          <p:spPr>
            <a:xfrm>
              <a:off x="328725" y="961125"/>
              <a:ext cx="417500" cy="928425"/>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1" name="Google Shape;1551;p10"/>
            <p:cNvSpPr/>
            <p:nvPr/>
          </p:nvSpPr>
          <p:spPr>
            <a:xfrm>
              <a:off x="554300" y="238125"/>
              <a:ext cx="479775" cy="203700"/>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2" name="Google Shape;1552;p10"/>
            <p:cNvSpPr/>
            <p:nvPr/>
          </p:nvSpPr>
          <p:spPr>
            <a:xfrm>
              <a:off x="812700" y="238125"/>
              <a:ext cx="198650" cy="136375"/>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3" name="Google Shape;1553;p10"/>
            <p:cNvSpPr/>
            <p:nvPr/>
          </p:nvSpPr>
          <p:spPr>
            <a:xfrm>
              <a:off x="3282250" y="332375"/>
              <a:ext cx="417500" cy="425925"/>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4" name="Google Shape;1554;p10"/>
            <p:cNvSpPr/>
            <p:nvPr/>
          </p:nvSpPr>
          <p:spPr>
            <a:xfrm>
              <a:off x="1163675" y="316400"/>
              <a:ext cx="196150" cy="86700"/>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5" name="Google Shape;1555;p10"/>
            <p:cNvSpPr/>
            <p:nvPr/>
          </p:nvSpPr>
          <p:spPr>
            <a:xfrm>
              <a:off x="1182200" y="340800"/>
              <a:ext cx="14325" cy="6750"/>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6" name="Google Shape;1556;p10"/>
            <p:cNvSpPr/>
            <p:nvPr/>
          </p:nvSpPr>
          <p:spPr>
            <a:xfrm>
              <a:off x="1322750" y="339950"/>
              <a:ext cx="7600" cy="38750"/>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7" name="Google Shape;1557;p10"/>
            <p:cNvSpPr/>
            <p:nvPr/>
          </p:nvSpPr>
          <p:spPr>
            <a:xfrm>
              <a:off x="1311825" y="347525"/>
              <a:ext cx="5900" cy="21075"/>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8" name="Google Shape;1558;p10"/>
            <p:cNvSpPr/>
            <p:nvPr/>
          </p:nvSpPr>
          <p:spPr>
            <a:xfrm>
              <a:off x="1075300" y="284400"/>
              <a:ext cx="87575" cy="75775"/>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9" name="Google Shape;1559;p10"/>
            <p:cNvSpPr/>
            <p:nvPr/>
          </p:nvSpPr>
          <p:spPr>
            <a:xfrm>
              <a:off x="3745175" y="1413975"/>
              <a:ext cx="31175" cy="15175"/>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0" name="Google Shape;1560;p10"/>
            <p:cNvSpPr/>
            <p:nvPr/>
          </p:nvSpPr>
          <p:spPr>
            <a:xfrm>
              <a:off x="3255300" y="2000625"/>
              <a:ext cx="521050" cy="741575"/>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1" name="Google Shape;1561;p10"/>
            <p:cNvSpPr/>
            <p:nvPr/>
          </p:nvSpPr>
          <p:spPr>
            <a:xfrm>
              <a:off x="3169450" y="1194275"/>
              <a:ext cx="606900" cy="726425"/>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2" name="Google Shape;1562;p10"/>
            <p:cNvSpPr/>
            <p:nvPr/>
          </p:nvSpPr>
          <p:spPr>
            <a:xfrm>
              <a:off x="1181350" y="352575"/>
              <a:ext cx="14350" cy="7600"/>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3" name="Google Shape;1563;p10"/>
            <p:cNvSpPr/>
            <p:nvPr/>
          </p:nvSpPr>
          <p:spPr>
            <a:xfrm>
              <a:off x="3756950" y="1480475"/>
              <a:ext cx="19400" cy="8425"/>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4" name="Google Shape;1564;p10"/>
            <p:cNvSpPr/>
            <p:nvPr/>
          </p:nvSpPr>
          <p:spPr>
            <a:xfrm>
              <a:off x="3750225" y="1433325"/>
              <a:ext cx="26125" cy="14325"/>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5" name="Google Shape;1565;p10"/>
            <p:cNvSpPr/>
            <p:nvPr/>
          </p:nvSpPr>
          <p:spPr>
            <a:xfrm>
              <a:off x="3766225" y="1498975"/>
              <a:ext cx="10125" cy="8450"/>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6" name="Google Shape;1566;p10"/>
            <p:cNvSpPr/>
            <p:nvPr/>
          </p:nvSpPr>
          <p:spPr>
            <a:xfrm>
              <a:off x="3769575" y="2203475"/>
              <a:ext cx="6775" cy="14350"/>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7" name="Google Shape;1567;p10"/>
            <p:cNvSpPr/>
            <p:nvPr/>
          </p:nvSpPr>
          <p:spPr>
            <a:xfrm>
              <a:off x="2059250" y="2761525"/>
              <a:ext cx="9275" cy="15175"/>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8" name="Google Shape;1568;p10"/>
            <p:cNvSpPr/>
            <p:nvPr/>
          </p:nvSpPr>
          <p:spPr>
            <a:xfrm>
              <a:off x="3767900" y="2217800"/>
              <a:ext cx="8450" cy="25275"/>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9" name="Google Shape;1569;p10"/>
            <p:cNvSpPr/>
            <p:nvPr/>
          </p:nvSpPr>
          <p:spPr>
            <a:xfrm>
              <a:off x="429725" y="2388650"/>
              <a:ext cx="132175" cy="129650"/>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0" name="Google Shape;1570;p10"/>
            <p:cNvSpPr/>
            <p:nvPr/>
          </p:nvSpPr>
          <p:spPr>
            <a:xfrm>
              <a:off x="1768875" y="2760700"/>
              <a:ext cx="12650" cy="16000"/>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1" name="Google Shape;1571;p10"/>
            <p:cNvSpPr/>
            <p:nvPr/>
          </p:nvSpPr>
          <p:spPr>
            <a:xfrm>
              <a:off x="1741075" y="2721975"/>
              <a:ext cx="61475" cy="64000"/>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2" name="Google Shape;1572;p10"/>
            <p:cNvSpPr/>
            <p:nvPr/>
          </p:nvSpPr>
          <p:spPr>
            <a:xfrm>
              <a:off x="1811800" y="2723650"/>
              <a:ext cx="68200" cy="64000"/>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3" name="Google Shape;1573;p10"/>
            <p:cNvSpPr/>
            <p:nvPr/>
          </p:nvSpPr>
          <p:spPr>
            <a:xfrm>
              <a:off x="1839575" y="2762375"/>
              <a:ext cx="14325" cy="16025"/>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4" name="Google Shape;1574;p10"/>
            <p:cNvSpPr/>
            <p:nvPr/>
          </p:nvSpPr>
          <p:spPr>
            <a:xfrm>
              <a:off x="1919525" y="2800250"/>
              <a:ext cx="4225" cy="23600"/>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5" name="Google Shape;1575;p10"/>
            <p:cNvSpPr/>
            <p:nvPr/>
          </p:nvSpPr>
          <p:spPr>
            <a:xfrm>
              <a:off x="1775600" y="2796875"/>
              <a:ext cx="64825" cy="26975"/>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6" name="Google Shape;1576;p10"/>
            <p:cNvSpPr/>
            <p:nvPr/>
          </p:nvSpPr>
          <p:spPr>
            <a:xfrm>
              <a:off x="528200" y="2421475"/>
              <a:ext cx="15175" cy="10125"/>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7" name="Google Shape;1577;p10"/>
            <p:cNvSpPr/>
            <p:nvPr/>
          </p:nvSpPr>
          <p:spPr>
            <a:xfrm>
              <a:off x="1885850" y="2721975"/>
              <a:ext cx="63150" cy="68200"/>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8" name="Google Shape;1578;p10"/>
            <p:cNvSpPr/>
            <p:nvPr/>
          </p:nvSpPr>
          <p:spPr>
            <a:xfrm>
              <a:off x="1984350" y="2761525"/>
              <a:ext cx="14325" cy="15175"/>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9" name="Google Shape;1579;p10"/>
            <p:cNvSpPr/>
            <p:nvPr/>
          </p:nvSpPr>
          <p:spPr>
            <a:xfrm>
              <a:off x="197340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0" name="Google Shape;1580;p10"/>
            <p:cNvSpPr/>
            <p:nvPr/>
          </p:nvSpPr>
          <p:spPr>
            <a:xfrm>
              <a:off x="1915325" y="2794350"/>
              <a:ext cx="69050" cy="29500"/>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1" name="Google Shape;1581;p10"/>
            <p:cNvSpPr/>
            <p:nvPr/>
          </p:nvSpPr>
          <p:spPr>
            <a:xfrm>
              <a:off x="2033150" y="2721975"/>
              <a:ext cx="65675" cy="66525"/>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2" name="Google Shape;1582;p10"/>
            <p:cNvSpPr/>
            <p:nvPr/>
          </p:nvSpPr>
          <p:spPr>
            <a:xfrm>
              <a:off x="1913625" y="2764050"/>
              <a:ext cx="10125" cy="1350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3" name="Google Shape;1583;p10"/>
            <p:cNvSpPr/>
            <p:nvPr/>
          </p:nvSpPr>
          <p:spPr>
            <a:xfrm>
              <a:off x="1959075" y="2722825"/>
              <a:ext cx="63175" cy="66500"/>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4" name="Google Shape;1584;p10"/>
            <p:cNvSpPr/>
            <p:nvPr/>
          </p:nvSpPr>
          <p:spPr>
            <a:xfrm>
              <a:off x="1895950" y="2673150"/>
              <a:ext cx="69900" cy="4380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5" name="Google Shape;1585;p10"/>
            <p:cNvSpPr/>
            <p:nvPr/>
          </p:nvSpPr>
          <p:spPr>
            <a:xfrm>
              <a:off x="1847975" y="2798575"/>
              <a:ext cx="64000" cy="25275"/>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6" name="Google Shape;1586;p10"/>
            <p:cNvSpPr/>
            <p:nvPr/>
          </p:nvSpPr>
          <p:spPr>
            <a:xfrm>
              <a:off x="457500" y="2411375"/>
              <a:ext cx="14325" cy="12650"/>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7" name="Google Shape;1587;p10"/>
            <p:cNvSpPr/>
            <p:nvPr/>
          </p:nvSpPr>
          <p:spPr>
            <a:xfrm>
              <a:off x="438125" y="2432425"/>
              <a:ext cx="19400" cy="6750"/>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8" name="Google Shape;1588;p10"/>
            <p:cNvSpPr/>
            <p:nvPr/>
          </p:nvSpPr>
          <p:spPr>
            <a:xfrm>
              <a:off x="408675" y="2075550"/>
              <a:ext cx="73250" cy="76625"/>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9" name="Google Shape;1589;p10"/>
            <p:cNvSpPr/>
            <p:nvPr/>
          </p:nvSpPr>
          <p:spPr>
            <a:xfrm>
              <a:off x="485275" y="2399600"/>
              <a:ext cx="6750" cy="16850"/>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0" name="Google Shape;1590;p10"/>
            <p:cNvSpPr/>
            <p:nvPr/>
          </p:nvSpPr>
          <p:spPr>
            <a:xfrm>
              <a:off x="483575" y="2424850"/>
              <a:ext cx="49700" cy="49700"/>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1" name="Google Shape;1591;p10"/>
            <p:cNvSpPr/>
            <p:nvPr/>
          </p:nvSpPr>
          <p:spPr>
            <a:xfrm>
              <a:off x="522300" y="2491350"/>
              <a:ext cx="9275" cy="6750"/>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2" name="Google Shape;1592;p10"/>
            <p:cNvSpPr/>
            <p:nvPr/>
          </p:nvSpPr>
          <p:spPr>
            <a:xfrm>
              <a:off x="519775" y="2663900"/>
              <a:ext cx="10125" cy="1350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3" name="Google Shape;1593;p10"/>
            <p:cNvSpPr/>
            <p:nvPr/>
          </p:nvSpPr>
          <p:spPr>
            <a:xfrm>
              <a:off x="539975" y="2774150"/>
              <a:ext cx="9300" cy="11825"/>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4" name="Google Shape;1594;p10"/>
            <p:cNvSpPr/>
            <p:nvPr/>
          </p:nvSpPr>
          <p:spPr>
            <a:xfrm>
              <a:off x="529875" y="2721125"/>
              <a:ext cx="10975" cy="12650"/>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5" name="Google Shape;1595;p10"/>
            <p:cNvSpPr/>
            <p:nvPr/>
          </p:nvSpPr>
          <p:spPr>
            <a:xfrm>
              <a:off x="529025" y="2693350"/>
              <a:ext cx="10150" cy="11825"/>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6" name="Google Shape;1596;p10"/>
            <p:cNvSpPr/>
            <p:nvPr/>
          </p:nvSpPr>
          <p:spPr>
            <a:xfrm>
              <a:off x="1499525" y="2611700"/>
              <a:ext cx="1114425" cy="212150"/>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7" name="Google Shape;1597;p10"/>
            <p:cNvSpPr/>
            <p:nvPr/>
          </p:nvSpPr>
          <p:spPr>
            <a:xfrm>
              <a:off x="2360575" y="2793525"/>
              <a:ext cx="64000" cy="30325"/>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8" name="Google Shape;1598;p10"/>
            <p:cNvSpPr/>
            <p:nvPr/>
          </p:nvSpPr>
          <p:spPr>
            <a:xfrm>
              <a:off x="536625" y="2751425"/>
              <a:ext cx="10125" cy="10125"/>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9" name="Google Shape;1599;p10"/>
            <p:cNvSpPr/>
            <p:nvPr/>
          </p:nvSpPr>
          <p:spPr>
            <a:xfrm>
              <a:off x="545875" y="2804450"/>
              <a:ext cx="9275" cy="14350"/>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95A5A6"/>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600" name="Google Shape;1600;p10"/>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F5F6F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31750" y="983100"/>
            <a:ext cx="6880500" cy="777000"/>
          </a:xfrm>
          <a:prstGeom prst="rect">
            <a:avLst/>
          </a:prstGeom>
          <a:noFill/>
          <a:ln>
            <a:noFill/>
          </a:ln>
        </p:spPr>
        <p:txBody>
          <a:bodyPr anchorCtr="0" anchor="b" bIns="91425" lIns="91425" spcFirstLastPara="1" rIns="91425" wrap="square" tIns="91425"/>
          <a:lstStyle>
            <a:lvl1pPr lvl="0"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1pPr>
            <a:lvl2pPr lvl="1"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2pPr>
            <a:lvl3pPr lvl="2"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3pPr>
            <a:lvl4pPr lvl="3"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4pPr>
            <a:lvl5pPr lvl="4"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5pPr>
            <a:lvl6pPr lvl="5"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6pPr>
            <a:lvl7pPr lvl="6"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7pPr>
            <a:lvl8pPr lvl="7"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8pPr>
            <a:lvl9pPr lvl="8"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9pPr>
          </a:lstStyle>
          <a:p/>
        </p:txBody>
      </p:sp>
      <p:sp>
        <p:nvSpPr>
          <p:cNvPr id="7" name="Google Shape;7;p1"/>
          <p:cNvSpPr txBox="1"/>
          <p:nvPr>
            <p:ph idx="1" type="body"/>
          </p:nvPr>
        </p:nvSpPr>
        <p:spPr>
          <a:xfrm>
            <a:off x="1131750" y="1902800"/>
            <a:ext cx="6880500" cy="4665000"/>
          </a:xfrm>
          <a:prstGeom prst="rect">
            <a:avLst/>
          </a:prstGeom>
          <a:noFill/>
          <a:ln>
            <a:noFill/>
          </a:ln>
        </p:spPr>
        <p:txBody>
          <a:bodyPr anchorCtr="0" anchor="t" bIns="91425" lIns="91425" spcFirstLastPara="1" rIns="91425" wrap="square" tIns="91425"/>
          <a:lstStyle>
            <a:lvl1pPr indent="-393700" lvl="0" marL="457200">
              <a:spcBef>
                <a:spcPts val="600"/>
              </a:spcBef>
              <a:spcAft>
                <a:spcPts val="0"/>
              </a:spcAft>
              <a:buClr>
                <a:srgbClr val="2C3E50"/>
              </a:buClr>
              <a:buSzPts val="2600"/>
              <a:buFont typeface="Merriweather"/>
              <a:buChar char="✖"/>
              <a:defRPr sz="2600">
                <a:solidFill>
                  <a:srgbClr val="2C3E50"/>
                </a:solidFill>
                <a:latin typeface="Merriweather"/>
                <a:ea typeface="Merriweather"/>
                <a:cs typeface="Merriweather"/>
                <a:sym typeface="Merriweather"/>
              </a:defRPr>
            </a:lvl1pPr>
            <a:lvl2pPr indent="-368300" lvl="1" marL="914400">
              <a:spcBef>
                <a:spcPts val="0"/>
              </a:spcBef>
              <a:spcAft>
                <a:spcPts val="0"/>
              </a:spcAft>
              <a:buClr>
                <a:srgbClr val="2C3E50"/>
              </a:buClr>
              <a:buSzPts val="2200"/>
              <a:buFont typeface="Merriweather"/>
              <a:buChar char="○"/>
              <a:defRPr sz="2200">
                <a:solidFill>
                  <a:srgbClr val="2C3E50"/>
                </a:solidFill>
                <a:latin typeface="Merriweather"/>
                <a:ea typeface="Merriweather"/>
                <a:cs typeface="Merriweather"/>
                <a:sym typeface="Merriweather"/>
              </a:defRPr>
            </a:lvl2pPr>
            <a:lvl3pPr indent="-342900" lvl="2" marL="13716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3pPr>
            <a:lvl4pPr indent="-342900" lvl="3" marL="18288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4pPr>
            <a:lvl5pPr indent="-342900" lvl="4" marL="22860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5pPr>
            <a:lvl6pPr indent="-342900" lvl="5" marL="27432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6pPr>
            <a:lvl7pPr indent="-342900" lvl="6" marL="32004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7pPr>
            <a:lvl8pPr indent="-342900" lvl="7" marL="36576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8pPr>
            <a:lvl9pPr indent="-342900" lvl="8" marL="41148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9pPr>
          </a:lstStyle>
          <a:p/>
        </p:txBody>
      </p:sp>
      <p:sp>
        <p:nvSpPr>
          <p:cNvPr id="8" name="Google Shape;8;p1"/>
          <p:cNvSpPr txBox="1"/>
          <p:nvPr>
            <p:ph idx="12" type="sldNum"/>
          </p:nvPr>
        </p:nvSpPr>
        <p:spPr>
          <a:xfrm>
            <a:off x="8749000" y="0"/>
            <a:ext cx="394800" cy="428700"/>
          </a:xfrm>
          <a:prstGeom prst="rect">
            <a:avLst/>
          </a:prstGeom>
          <a:noFill/>
          <a:ln>
            <a:noFill/>
          </a:ln>
        </p:spPr>
        <p:txBody>
          <a:bodyPr anchorCtr="0" anchor="t" bIns="91425" lIns="91425" spcFirstLastPara="1" rIns="91425" wrap="square" tIns="91425">
            <a:noAutofit/>
          </a:bodyPr>
          <a:lstStyle>
            <a:lvl1pPr lvl="0" algn="r">
              <a:buNone/>
              <a:defRPr sz="1200">
                <a:solidFill>
                  <a:srgbClr val="F55D4B"/>
                </a:solidFill>
                <a:latin typeface="Amatic SC"/>
                <a:ea typeface="Amatic SC"/>
                <a:cs typeface="Amatic SC"/>
                <a:sym typeface="Amatic SC"/>
              </a:defRPr>
            </a:lvl1pPr>
            <a:lvl2pPr lvl="1" algn="r">
              <a:buNone/>
              <a:defRPr sz="1200">
                <a:solidFill>
                  <a:srgbClr val="F55D4B"/>
                </a:solidFill>
                <a:latin typeface="Amatic SC"/>
                <a:ea typeface="Amatic SC"/>
                <a:cs typeface="Amatic SC"/>
                <a:sym typeface="Amatic SC"/>
              </a:defRPr>
            </a:lvl2pPr>
            <a:lvl3pPr lvl="2" algn="r">
              <a:buNone/>
              <a:defRPr sz="1200">
                <a:solidFill>
                  <a:srgbClr val="F55D4B"/>
                </a:solidFill>
                <a:latin typeface="Amatic SC"/>
                <a:ea typeface="Amatic SC"/>
                <a:cs typeface="Amatic SC"/>
                <a:sym typeface="Amatic SC"/>
              </a:defRPr>
            </a:lvl3pPr>
            <a:lvl4pPr lvl="3" algn="r">
              <a:buNone/>
              <a:defRPr sz="1200">
                <a:solidFill>
                  <a:srgbClr val="F55D4B"/>
                </a:solidFill>
                <a:latin typeface="Amatic SC"/>
                <a:ea typeface="Amatic SC"/>
                <a:cs typeface="Amatic SC"/>
                <a:sym typeface="Amatic SC"/>
              </a:defRPr>
            </a:lvl4pPr>
            <a:lvl5pPr lvl="4" algn="r">
              <a:buNone/>
              <a:defRPr sz="1200">
                <a:solidFill>
                  <a:srgbClr val="F55D4B"/>
                </a:solidFill>
                <a:latin typeface="Amatic SC"/>
                <a:ea typeface="Amatic SC"/>
                <a:cs typeface="Amatic SC"/>
                <a:sym typeface="Amatic SC"/>
              </a:defRPr>
            </a:lvl5pPr>
            <a:lvl6pPr lvl="5" algn="r">
              <a:buNone/>
              <a:defRPr sz="1200">
                <a:solidFill>
                  <a:srgbClr val="F55D4B"/>
                </a:solidFill>
                <a:latin typeface="Amatic SC"/>
                <a:ea typeface="Amatic SC"/>
                <a:cs typeface="Amatic SC"/>
                <a:sym typeface="Amatic SC"/>
              </a:defRPr>
            </a:lvl6pPr>
            <a:lvl7pPr lvl="6" algn="r">
              <a:buNone/>
              <a:defRPr sz="1200">
                <a:solidFill>
                  <a:srgbClr val="F55D4B"/>
                </a:solidFill>
                <a:latin typeface="Amatic SC"/>
                <a:ea typeface="Amatic SC"/>
                <a:cs typeface="Amatic SC"/>
                <a:sym typeface="Amatic SC"/>
              </a:defRPr>
            </a:lvl7pPr>
            <a:lvl8pPr lvl="7" algn="r">
              <a:buNone/>
              <a:defRPr sz="1200">
                <a:solidFill>
                  <a:srgbClr val="F55D4B"/>
                </a:solidFill>
                <a:latin typeface="Amatic SC"/>
                <a:ea typeface="Amatic SC"/>
                <a:cs typeface="Amatic SC"/>
                <a:sym typeface="Amatic SC"/>
              </a:defRPr>
            </a:lvl8pPr>
            <a:lvl9pPr lvl="8" algn="r">
              <a:buNone/>
              <a:defRPr sz="1200">
                <a:solidFill>
                  <a:srgbClr val="F55D4B"/>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www.youtube.com/watch?v=cqO7YoMsccU"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www.youtube.com/watch?v=uAwSVOlOgH8"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8" name="Shape 1818"/>
        <p:cNvGrpSpPr/>
        <p:nvPr/>
      </p:nvGrpSpPr>
      <p:grpSpPr>
        <a:xfrm>
          <a:off x="0" y="0"/>
          <a:ext cx="0" cy="0"/>
          <a:chOff x="0" y="0"/>
          <a:chExt cx="0" cy="0"/>
        </a:xfrm>
      </p:grpSpPr>
      <p:sp>
        <p:nvSpPr>
          <p:cNvPr id="1819" name="Google Shape;1819;p13"/>
          <p:cNvSpPr txBox="1"/>
          <p:nvPr>
            <p:ph type="ctrTitle"/>
          </p:nvPr>
        </p:nvSpPr>
        <p:spPr>
          <a:xfrm>
            <a:off x="2191050" y="2427150"/>
            <a:ext cx="4761900" cy="154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Increasing Resiliency in your student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6" name="Shape 1886"/>
        <p:cNvGrpSpPr/>
        <p:nvPr/>
      </p:nvGrpSpPr>
      <p:grpSpPr>
        <a:xfrm>
          <a:off x="0" y="0"/>
          <a:ext cx="0" cy="0"/>
          <a:chOff x="0" y="0"/>
          <a:chExt cx="0" cy="0"/>
        </a:xfrm>
      </p:grpSpPr>
      <p:sp>
        <p:nvSpPr>
          <p:cNvPr id="1887" name="Google Shape;1887;p22"/>
          <p:cNvSpPr txBox="1"/>
          <p:nvPr>
            <p:ph type="title"/>
          </p:nvPr>
        </p:nvSpPr>
        <p:spPr>
          <a:xfrm>
            <a:off x="2476200" y="805900"/>
            <a:ext cx="4191600" cy="77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The Pebbles and the pond</a:t>
            </a:r>
            <a:endParaRPr sz="3600"/>
          </a:p>
        </p:txBody>
      </p:sp>
      <p:sp>
        <p:nvSpPr>
          <p:cNvPr id="1888" name="Google Shape;1888;p22"/>
          <p:cNvSpPr txBox="1"/>
          <p:nvPr>
            <p:ph idx="1" type="body"/>
          </p:nvPr>
        </p:nvSpPr>
        <p:spPr>
          <a:xfrm>
            <a:off x="1131750" y="1750400"/>
            <a:ext cx="6880500" cy="1964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One component of teaching the circle of courage is </a:t>
            </a:r>
            <a:r>
              <a:rPr lang="en"/>
              <a:t>storytelling</a:t>
            </a:r>
            <a:r>
              <a:rPr lang="en"/>
              <a:t>.  </a:t>
            </a:r>
            <a:endParaRPr/>
          </a:p>
          <a:p>
            <a:pPr indent="0" lvl="0" marL="0" rtl="0" algn="ctr">
              <a:spcBef>
                <a:spcPts val="600"/>
              </a:spcBef>
              <a:spcAft>
                <a:spcPts val="0"/>
              </a:spcAft>
              <a:buNone/>
            </a:pPr>
            <a:r>
              <a:rPr lang="en"/>
              <a:t>The model uses oral tradition as a way to convey life lessons.  </a:t>
            </a:r>
            <a:endParaRPr/>
          </a:p>
        </p:txBody>
      </p:sp>
      <p:sp>
        <p:nvSpPr>
          <p:cNvPr id="1889" name="Google Shape;1889;p22"/>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
        <p:nvSpPr>
          <p:cNvPr id="1890" name="Google Shape;1890;p22"/>
          <p:cNvSpPr txBox="1"/>
          <p:nvPr>
            <p:ph idx="1" type="body"/>
          </p:nvPr>
        </p:nvSpPr>
        <p:spPr>
          <a:xfrm>
            <a:off x="730950" y="4075600"/>
            <a:ext cx="7682100" cy="2430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The parable of the Pebble and the Pond explains to children the power they have to impact their communities, and how that power can be both strengthening of resiliency while also being intimidating.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4" name="Shape 1894"/>
        <p:cNvGrpSpPr/>
        <p:nvPr/>
      </p:nvGrpSpPr>
      <p:grpSpPr>
        <a:xfrm>
          <a:off x="0" y="0"/>
          <a:ext cx="0" cy="0"/>
          <a:chOff x="0" y="0"/>
          <a:chExt cx="0" cy="0"/>
        </a:xfrm>
      </p:grpSpPr>
      <p:sp>
        <p:nvSpPr>
          <p:cNvPr id="1895" name="Google Shape;1895;p23"/>
          <p:cNvSpPr txBox="1"/>
          <p:nvPr>
            <p:ph idx="4294967295" type="title"/>
          </p:nvPr>
        </p:nvSpPr>
        <p:spPr>
          <a:xfrm>
            <a:off x="2581650" y="619875"/>
            <a:ext cx="3980700" cy="77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5F6F7"/>
                </a:solidFill>
              </a:rPr>
              <a:t>Achievement/ Mastery</a:t>
            </a:r>
            <a:endParaRPr sz="3600">
              <a:solidFill>
                <a:srgbClr val="F5F6F7"/>
              </a:solidFill>
            </a:endParaRPr>
          </a:p>
        </p:txBody>
      </p:sp>
      <p:sp>
        <p:nvSpPr>
          <p:cNvPr id="1896" name="Google Shape;1896;p23"/>
          <p:cNvSpPr txBox="1"/>
          <p:nvPr>
            <p:ph idx="4294967295" type="body"/>
          </p:nvPr>
        </p:nvSpPr>
        <p:spPr>
          <a:xfrm>
            <a:off x="1016925" y="1396875"/>
            <a:ext cx="7366500" cy="46650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sz="2400"/>
              <a:t>If belonging is a journey of learning to trust and love others. Mastery is a journey of learning to trust and love yourself.</a:t>
            </a:r>
            <a:endParaRPr sz="2400"/>
          </a:p>
          <a:p>
            <a:pPr indent="0" lvl="0" marL="457200" rtl="0" algn="l">
              <a:spcBef>
                <a:spcPts val="600"/>
              </a:spcBef>
              <a:spcAft>
                <a:spcPts val="0"/>
              </a:spcAft>
              <a:buNone/>
            </a:pPr>
            <a:r>
              <a:t/>
            </a:r>
            <a:endParaRPr sz="2400"/>
          </a:p>
          <a:p>
            <a:pPr indent="-381000" lvl="0" marL="457200" rtl="0" algn="l">
              <a:spcBef>
                <a:spcPts val="600"/>
              </a:spcBef>
              <a:spcAft>
                <a:spcPts val="0"/>
              </a:spcAft>
              <a:buSzPts val="2400"/>
              <a:buChar char="✖"/>
            </a:pPr>
            <a:r>
              <a:rPr lang="en" sz="2400"/>
              <a:t>Traits of a child engaging in mastery behaviors are that they are trying new things with confidence, using imagination and creating their own solutions.</a:t>
            </a:r>
            <a:br>
              <a:rPr lang="en" sz="2400"/>
            </a:br>
            <a:endParaRPr sz="2400"/>
          </a:p>
          <a:p>
            <a:pPr indent="-381000" lvl="0" marL="457200" rtl="0" algn="l">
              <a:spcBef>
                <a:spcPts val="0"/>
              </a:spcBef>
              <a:spcAft>
                <a:spcPts val="0"/>
              </a:spcAft>
              <a:buSzPts val="2400"/>
              <a:buChar char="✖"/>
            </a:pPr>
            <a:r>
              <a:rPr lang="en" sz="2400"/>
              <a:t>Teaches child to recognize their personal strengths</a:t>
            </a:r>
            <a:endParaRPr sz="2400"/>
          </a:p>
          <a:p>
            <a:pPr indent="0" lvl="0" marL="0" rtl="0" algn="l">
              <a:spcBef>
                <a:spcPts val="600"/>
              </a:spcBef>
              <a:spcAft>
                <a:spcPts val="0"/>
              </a:spcAft>
              <a:buNone/>
            </a:pPr>
            <a:r>
              <a:t/>
            </a:r>
            <a:endParaRPr/>
          </a:p>
        </p:txBody>
      </p:sp>
      <p:sp>
        <p:nvSpPr>
          <p:cNvPr id="1897" name="Google Shape;1897;p23"/>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solidFill>
                  <a:srgbClr val="FFFFFF"/>
                </a:solidFill>
              </a:rPr>
              <a:t>‹#›</a:t>
            </a:fld>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1" name="Shape 1901"/>
        <p:cNvGrpSpPr/>
        <p:nvPr/>
      </p:nvGrpSpPr>
      <p:grpSpPr>
        <a:xfrm>
          <a:off x="0" y="0"/>
          <a:ext cx="0" cy="0"/>
          <a:chOff x="0" y="0"/>
          <a:chExt cx="0" cy="0"/>
        </a:xfrm>
      </p:grpSpPr>
      <p:sp>
        <p:nvSpPr>
          <p:cNvPr id="1902" name="Google Shape;1902;p24"/>
          <p:cNvSpPr txBox="1"/>
          <p:nvPr>
            <p:ph type="title"/>
          </p:nvPr>
        </p:nvSpPr>
        <p:spPr>
          <a:xfrm>
            <a:off x="1131750" y="300025"/>
            <a:ext cx="6880500" cy="77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Autonomy/ Independence</a:t>
            </a:r>
            <a:endParaRPr sz="3600"/>
          </a:p>
        </p:txBody>
      </p:sp>
      <p:sp>
        <p:nvSpPr>
          <p:cNvPr id="1903" name="Google Shape;1903;p24"/>
          <p:cNvSpPr txBox="1"/>
          <p:nvPr>
            <p:ph idx="1" type="body"/>
          </p:nvPr>
        </p:nvSpPr>
        <p:spPr>
          <a:xfrm>
            <a:off x="632700" y="974800"/>
            <a:ext cx="7878600" cy="54420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Char char="✖"/>
            </a:pPr>
            <a:r>
              <a:rPr lang="en" sz="1600"/>
              <a:t>Once a child is secure in their community they begin to explore their roles within the community.  This can be described as the journey for independence.</a:t>
            </a:r>
            <a:endParaRPr sz="1600"/>
          </a:p>
          <a:p>
            <a:pPr indent="0" lvl="0" marL="457200" rtl="0" algn="l">
              <a:spcBef>
                <a:spcPts val="600"/>
              </a:spcBef>
              <a:spcAft>
                <a:spcPts val="0"/>
              </a:spcAft>
              <a:buNone/>
            </a:pPr>
            <a:r>
              <a:t/>
            </a:r>
            <a:endParaRPr sz="1600"/>
          </a:p>
          <a:p>
            <a:pPr indent="-330200" lvl="0" marL="457200" rtl="0" algn="l">
              <a:spcBef>
                <a:spcPts val="600"/>
              </a:spcBef>
              <a:spcAft>
                <a:spcPts val="0"/>
              </a:spcAft>
              <a:buSzPts val="1600"/>
              <a:buChar char="✖"/>
            </a:pPr>
            <a:r>
              <a:rPr lang="en" sz="1600"/>
              <a:t>Independence is the journey of others trusting and loving us.</a:t>
            </a:r>
            <a:endParaRPr sz="1600"/>
          </a:p>
          <a:p>
            <a:pPr indent="0" lvl="0" marL="0" rtl="0" algn="l">
              <a:spcBef>
                <a:spcPts val="600"/>
              </a:spcBef>
              <a:spcAft>
                <a:spcPts val="0"/>
              </a:spcAft>
              <a:buNone/>
            </a:pPr>
            <a:r>
              <a:t/>
            </a:r>
            <a:endParaRPr sz="1600"/>
          </a:p>
          <a:p>
            <a:pPr indent="-330200" lvl="0" marL="457200" rtl="0" algn="l">
              <a:spcBef>
                <a:spcPts val="600"/>
              </a:spcBef>
              <a:spcAft>
                <a:spcPts val="0"/>
              </a:spcAft>
              <a:buSzPts val="1600"/>
              <a:buChar char="✖"/>
            </a:pPr>
            <a:r>
              <a:rPr lang="en" sz="1600"/>
              <a:t>Independent acts not only foster our community’s faith in us but also our faith in ourselves</a:t>
            </a:r>
            <a:endParaRPr sz="1600"/>
          </a:p>
          <a:p>
            <a:pPr indent="0" lvl="0" marL="457200" rtl="0" algn="l">
              <a:spcBef>
                <a:spcPts val="600"/>
              </a:spcBef>
              <a:spcAft>
                <a:spcPts val="0"/>
              </a:spcAft>
              <a:buNone/>
            </a:pPr>
            <a:r>
              <a:t/>
            </a:r>
            <a:endParaRPr sz="1600"/>
          </a:p>
          <a:p>
            <a:pPr indent="-330200" lvl="0" marL="457200" rtl="0" algn="l">
              <a:spcBef>
                <a:spcPts val="600"/>
              </a:spcBef>
              <a:spcAft>
                <a:spcPts val="0"/>
              </a:spcAft>
              <a:buSzPts val="1600"/>
              <a:buChar char="✖"/>
            </a:pPr>
            <a:r>
              <a:rPr lang="en" sz="1600"/>
              <a:t>Even small acts of independence are important to children (line leading, completing expected work, etc.) When we praise these behaviors we encourage growth.</a:t>
            </a:r>
            <a:endParaRPr sz="1600"/>
          </a:p>
          <a:p>
            <a:pPr indent="0" lvl="0" marL="457200" rtl="0" algn="l">
              <a:spcBef>
                <a:spcPts val="600"/>
              </a:spcBef>
              <a:spcAft>
                <a:spcPts val="0"/>
              </a:spcAft>
              <a:buNone/>
            </a:pPr>
            <a:r>
              <a:t/>
            </a:r>
            <a:endParaRPr sz="1600"/>
          </a:p>
          <a:p>
            <a:pPr indent="-330200" lvl="0" marL="457200" rtl="0" algn="l">
              <a:spcBef>
                <a:spcPts val="600"/>
              </a:spcBef>
              <a:spcAft>
                <a:spcPts val="0"/>
              </a:spcAft>
              <a:buSzPts val="1600"/>
              <a:buChar char="✖"/>
            </a:pPr>
            <a:r>
              <a:rPr lang="en" sz="1600"/>
              <a:t>What sort of things do we do to foster independence within our schools and communities?</a:t>
            </a:r>
            <a:endParaRPr sz="1600"/>
          </a:p>
          <a:p>
            <a:pPr indent="0" lvl="0" marL="0" rtl="0" algn="l">
              <a:spcBef>
                <a:spcPts val="600"/>
              </a:spcBef>
              <a:spcAft>
                <a:spcPts val="0"/>
              </a:spcAft>
              <a:buNone/>
            </a:pPr>
            <a:r>
              <a:t/>
            </a:r>
            <a:endParaRPr sz="1600"/>
          </a:p>
          <a:p>
            <a:pPr indent="-330200" lvl="0" marL="457200" rtl="0" algn="l">
              <a:spcBef>
                <a:spcPts val="600"/>
              </a:spcBef>
              <a:spcAft>
                <a:spcPts val="0"/>
              </a:spcAft>
              <a:buSzPts val="1600"/>
              <a:buChar char="✖"/>
            </a:pPr>
            <a:r>
              <a:rPr lang="en" sz="1600"/>
              <a:t>Accepting responsibility for failure is a way to increase resiliency and foster independence</a:t>
            </a:r>
            <a:endParaRPr sz="1600"/>
          </a:p>
        </p:txBody>
      </p:sp>
      <p:sp>
        <p:nvSpPr>
          <p:cNvPr id="1904" name="Google Shape;1904;p24"/>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8" name="Shape 1908"/>
        <p:cNvGrpSpPr/>
        <p:nvPr/>
      </p:nvGrpSpPr>
      <p:grpSpPr>
        <a:xfrm>
          <a:off x="0" y="0"/>
          <a:ext cx="0" cy="0"/>
          <a:chOff x="0" y="0"/>
          <a:chExt cx="0" cy="0"/>
        </a:xfrm>
      </p:grpSpPr>
      <p:sp>
        <p:nvSpPr>
          <p:cNvPr id="1909" name="Google Shape;1909;p25"/>
          <p:cNvSpPr txBox="1"/>
          <p:nvPr>
            <p:ph idx="4294967295" type="title"/>
          </p:nvPr>
        </p:nvSpPr>
        <p:spPr>
          <a:xfrm>
            <a:off x="2407950" y="329300"/>
            <a:ext cx="4328100" cy="77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5F6F7"/>
                </a:solidFill>
              </a:rPr>
              <a:t>Altruism/ Generosity</a:t>
            </a:r>
            <a:endParaRPr sz="3600">
              <a:solidFill>
                <a:srgbClr val="F5F6F7"/>
              </a:solidFill>
            </a:endParaRPr>
          </a:p>
        </p:txBody>
      </p:sp>
      <p:sp>
        <p:nvSpPr>
          <p:cNvPr id="1910" name="Google Shape;1910;p25"/>
          <p:cNvSpPr txBox="1"/>
          <p:nvPr>
            <p:ph idx="4294967295" type="body"/>
          </p:nvPr>
        </p:nvSpPr>
        <p:spPr>
          <a:xfrm>
            <a:off x="598725" y="1096500"/>
            <a:ext cx="7892100" cy="54621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sz="2000"/>
              <a:t>D</a:t>
            </a:r>
            <a:r>
              <a:rPr lang="en" sz="2000"/>
              <a:t>ecades of research on altruism has shown that acting for our communities encourages our own well-being</a:t>
            </a:r>
            <a:endParaRPr sz="2000"/>
          </a:p>
          <a:p>
            <a:pPr indent="0" lvl="0" marL="457200" rtl="0" algn="l">
              <a:spcBef>
                <a:spcPts val="600"/>
              </a:spcBef>
              <a:spcAft>
                <a:spcPts val="0"/>
              </a:spcAft>
              <a:buNone/>
            </a:pPr>
            <a:r>
              <a:t/>
            </a:r>
            <a:endParaRPr sz="2000"/>
          </a:p>
          <a:p>
            <a:pPr indent="-355600" lvl="0" marL="457200" rtl="0" algn="l">
              <a:spcBef>
                <a:spcPts val="600"/>
              </a:spcBef>
              <a:spcAft>
                <a:spcPts val="0"/>
              </a:spcAft>
              <a:buSzPts val="2000"/>
              <a:buChar char="✖"/>
            </a:pPr>
            <a:r>
              <a:rPr lang="en" sz="2000"/>
              <a:t>Research shows that our sense of morality is more a result of how we are treated than of what we are told</a:t>
            </a:r>
            <a:endParaRPr sz="2000"/>
          </a:p>
          <a:p>
            <a:pPr indent="0" lvl="0" marL="457200" rtl="0" algn="l">
              <a:spcBef>
                <a:spcPts val="600"/>
              </a:spcBef>
              <a:spcAft>
                <a:spcPts val="0"/>
              </a:spcAft>
              <a:buNone/>
            </a:pPr>
            <a:r>
              <a:t/>
            </a:r>
            <a:endParaRPr sz="2000"/>
          </a:p>
          <a:p>
            <a:pPr indent="-355600" lvl="0" marL="457200" rtl="0" algn="l">
              <a:spcBef>
                <a:spcPts val="600"/>
              </a:spcBef>
              <a:spcAft>
                <a:spcPts val="0"/>
              </a:spcAft>
              <a:buSzPts val="2000"/>
              <a:buChar char="✖"/>
            </a:pPr>
            <a:r>
              <a:rPr lang="en" sz="2000"/>
              <a:t>Relationships of empathy, capacity to give, sense of morality, compassion, honesty, fair play, and response to the needs and suffering of others (Wolin &amp; Wolin)</a:t>
            </a:r>
            <a:endParaRPr sz="2000"/>
          </a:p>
          <a:p>
            <a:pPr indent="0" lvl="0" marL="457200" rtl="0" algn="l">
              <a:spcBef>
                <a:spcPts val="600"/>
              </a:spcBef>
              <a:spcAft>
                <a:spcPts val="0"/>
              </a:spcAft>
              <a:buNone/>
            </a:pPr>
            <a:r>
              <a:t/>
            </a:r>
            <a:endParaRPr sz="2000"/>
          </a:p>
          <a:p>
            <a:pPr indent="-355600" lvl="0" marL="457200" rtl="0" algn="l">
              <a:spcBef>
                <a:spcPts val="600"/>
              </a:spcBef>
              <a:spcAft>
                <a:spcPts val="0"/>
              </a:spcAft>
              <a:buSzPts val="2000"/>
              <a:buChar char="✖"/>
            </a:pPr>
            <a:r>
              <a:rPr lang="en" sz="2000"/>
              <a:t>How do we as parents, as a school, and as a community build altruism in our children?</a:t>
            </a:r>
            <a:endParaRPr sz="2000"/>
          </a:p>
        </p:txBody>
      </p:sp>
      <p:sp>
        <p:nvSpPr>
          <p:cNvPr id="1911" name="Google Shape;1911;p25"/>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solidFill>
                  <a:srgbClr val="FFFFFF"/>
                </a:solidFill>
              </a:rPr>
              <a:t>‹#›</a:t>
            </a:fld>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5" name="Shape 1915"/>
        <p:cNvGrpSpPr/>
        <p:nvPr/>
      </p:nvGrpSpPr>
      <p:grpSpPr>
        <a:xfrm>
          <a:off x="0" y="0"/>
          <a:ext cx="0" cy="0"/>
          <a:chOff x="0" y="0"/>
          <a:chExt cx="0" cy="0"/>
        </a:xfrm>
      </p:grpSpPr>
      <p:sp>
        <p:nvSpPr>
          <p:cNvPr id="1916" name="Google Shape;1916;p26"/>
          <p:cNvSpPr txBox="1"/>
          <p:nvPr>
            <p:ph idx="4294967295" type="title"/>
          </p:nvPr>
        </p:nvSpPr>
        <p:spPr>
          <a:xfrm>
            <a:off x="2667000" y="428700"/>
            <a:ext cx="3810000" cy="77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2C3E50"/>
                </a:solidFill>
              </a:rPr>
              <a:t>Coercive vs restorative</a:t>
            </a:r>
            <a:endParaRPr sz="3600">
              <a:solidFill>
                <a:srgbClr val="2C3E50"/>
              </a:solidFill>
            </a:endParaRPr>
          </a:p>
        </p:txBody>
      </p:sp>
      <p:sp>
        <p:nvSpPr>
          <p:cNvPr id="1917" name="Google Shape;1917;p26"/>
          <p:cNvSpPr txBox="1"/>
          <p:nvPr>
            <p:ph idx="4294967295" type="body"/>
          </p:nvPr>
        </p:nvSpPr>
        <p:spPr>
          <a:xfrm>
            <a:off x="1338675" y="1028800"/>
            <a:ext cx="2811600" cy="466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u="sng">
                <a:solidFill>
                  <a:srgbClr val="BDD1D3"/>
                </a:solidFill>
              </a:rPr>
              <a:t>Physical Coercion</a:t>
            </a:r>
            <a:endParaRPr sz="2000" u="sng">
              <a:solidFill>
                <a:srgbClr val="BDD1D3"/>
              </a:solidFill>
            </a:endParaRPr>
          </a:p>
          <a:p>
            <a:pPr indent="-355600" lvl="0" marL="457200" rtl="0" algn="l">
              <a:spcBef>
                <a:spcPts val="600"/>
              </a:spcBef>
              <a:spcAft>
                <a:spcPts val="0"/>
              </a:spcAft>
              <a:buClr>
                <a:srgbClr val="BDD1D3"/>
              </a:buClr>
              <a:buSzPts val="2000"/>
              <a:buChar char="✖"/>
            </a:pPr>
            <a:r>
              <a:rPr lang="en" sz="2000">
                <a:solidFill>
                  <a:srgbClr val="BDD1D3"/>
                </a:solidFill>
              </a:rPr>
              <a:t>Punishment</a:t>
            </a:r>
            <a:endParaRPr sz="2000">
              <a:solidFill>
                <a:srgbClr val="BDD1D3"/>
              </a:solidFill>
            </a:endParaRPr>
          </a:p>
          <a:p>
            <a:pPr indent="-355600" lvl="0" marL="457200" rtl="0" algn="l">
              <a:spcBef>
                <a:spcPts val="0"/>
              </a:spcBef>
              <a:spcAft>
                <a:spcPts val="0"/>
              </a:spcAft>
              <a:buClr>
                <a:srgbClr val="BDD1D3"/>
              </a:buClr>
              <a:buSzPts val="2000"/>
              <a:buChar char="✖"/>
            </a:pPr>
            <a:r>
              <a:rPr lang="en" sz="2000">
                <a:solidFill>
                  <a:srgbClr val="BDD1D3"/>
                </a:solidFill>
              </a:rPr>
              <a:t>Deprivation</a:t>
            </a:r>
            <a:endParaRPr sz="2000">
              <a:solidFill>
                <a:srgbClr val="BDD1D3"/>
              </a:solidFill>
            </a:endParaRPr>
          </a:p>
          <a:p>
            <a:pPr indent="-355600" lvl="0" marL="457200" rtl="0" algn="l">
              <a:spcBef>
                <a:spcPts val="0"/>
              </a:spcBef>
              <a:spcAft>
                <a:spcPts val="0"/>
              </a:spcAft>
              <a:buClr>
                <a:srgbClr val="BDD1D3"/>
              </a:buClr>
              <a:buSzPts val="2000"/>
              <a:buChar char="✖"/>
            </a:pPr>
            <a:r>
              <a:rPr lang="en" sz="2000">
                <a:solidFill>
                  <a:srgbClr val="BDD1D3"/>
                </a:solidFill>
              </a:rPr>
              <a:t>Restraint</a:t>
            </a:r>
            <a:endParaRPr sz="2000">
              <a:solidFill>
                <a:srgbClr val="BDD1D3"/>
              </a:solidFill>
            </a:endParaRPr>
          </a:p>
          <a:p>
            <a:pPr indent="0" lvl="0" marL="0" rtl="0" algn="l">
              <a:spcBef>
                <a:spcPts val="600"/>
              </a:spcBef>
              <a:spcAft>
                <a:spcPts val="0"/>
              </a:spcAft>
              <a:buNone/>
            </a:pPr>
            <a:r>
              <a:t/>
            </a:r>
            <a:endParaRPr sz="2000">
              <a:solidFill>
                <a:srgbClr val="BDD1D3"/>
              </a:solidFill>
            </a:endParaRPr>
          </a:p>
          <a:p>
            <a:pPr indent="0" lvl="0" marL="0" rtl="0" algn="l">
              <a:spcBef>
                <a:spcPts val="600"/>
              </a:spcBef>
              <a:spcAft>
                <a:spcPts val="0"/>
              </a:spcAft>
              <a:buNone/>
            </a:pPr>
            <a:r>
              <a:rPr lang="en" sz="2000" u="sng">
                <a:solidFill>
                  <a:srgbClr val="BDD1D3"/>
                </a:solidFill>
              </a:rPr>
              <a:t>Emotional Coercion</a:t>
            </a:r>
            <a:endParaRPr sz="2000" u="sng">
              <a:solidFill>
                <a:srgbClr val="BDD1D3"/>
              </a:solidFill>
            </a:endParaRPr>
          </a:p>
          <a:p>
            <a:pPr indent="-355600" lvl="0" marL="457200" rtl="0" algn="l">
              <a:spcBef>
                <a:spcPts val="600"/>
              </a:spcBef>
              <a:spcAft>
                <a:spcPts val="0"/>
              </a:spcAft>
              <a:buClr>
                <a:srgbClr val="BDD1D3"/>
              </a:buClr>
              <a:buSzPts val="2000"/>
              <a:buChar char="✖"/>
            </a:pPr>
            <a:r>
              <a:rPr lang="en" sz="2000">
                <a:solidFill>
                  <a:srgbClr val="BDD1D3"/>
                </a:solidFill>
              </a:rPr>
              <a:t>Threat</a:t>
            </a:r>
            <a:endParaRPr sz="2000">
              <a:solidFill>
                <a:srgbClr val="BDD1D3"/>
              </a:solidFill>
            </a:endParaRPr>
          </a:p>
          <a:p>
            <a:pPr indent="-355600" lvl="0" marL="457200" rtl="0" algn="l">
              <a:spcBef>
                <a:spcPts val="0"/>
              </a:spcBef>
              <a:spcAft>
                <a:spcPts val="0"/>
              </a:spcAft>
              <a:buClr>
                <a:srgbClr val="BDD1D3"/>
              </a:buClr>
              <a:buSzPts val="2000"/>
              <a:buChar char="✖"/>
            </a:pPr>
            <a:r>
              <a:rPr lang="en" sz="2000">
                <a:solidFill>
                  <a:srgbClr val="BDD1D3"/>
                </a:solidFill>
              </a:rPr>
              <a:t>Hostility</a:t>
            </a:r>
            <a:endParaRPr sz="2000">
              <a:solidFill>
                <a:srgbClr val="BDD1D3"/>
              </a:solidFill>
            </a:endParaRPr>
          </a:p>
          <a:p>
            <a:pPr indent="-355600" lvl="0" marL="457200" rtl="0" algn="l">
              <a:spcBef>
                <a:spcPts val="0"/>
              </a:spcBef>
              <a:spcAft>
                <a:spcPts val="0"/>
              </a:spcAft>
              <a:buClr>
                <a:srgbClr val="BDD1D3"/>
              </a:buClr>
              <a:buSzPts val="2000"/>
              <a:buChar char="✖"/>
            </a:pPr>
            <a:r>
              <a:rPr lang="en" sz="2000">
                <a:solidFill>
                  <a:srgbClr val="BDD1D3"/>
                </a:solidFill>
              </a:rPr>
              <a:t>Blame</a:t>
            </a:r>
            <a:endParaRPr sz="2000">
              <a:solidFill>
                <a:srgbClr val="BDD1D3"/>
              </a:solidFill>
            </a:endParaRPr>
          </a:p>
          <a:p>
            <a:pPr indent="0" lvl="0" marL="0" rtl="0" algn="l">
              <a:spcBef>
                <a:spcPts val="600"/>
              </a:spcBef>
              <a:spcAft>
                <a:spcPts val="0"/>
              </a:spcAft>
              <a:buNone/>
            </a:pPr>
            <a:r>
              <a:t/>
            </a:r>
            <a:endParaRPr sz="2000">
              <a:solidFill>
                <a:srgbClr val="BDD1D3"/>
              </a:solidFill>
            </a:endParaRPr>
          </a:p>
          <a:p>
            <a:pPr indent="0" lvl="0" marL="0" rtl="0" algn="l">
              <a:spcBef>
                <a:spcPts val="600"/>
              </a:spcBef>
              <a:spcAft>
                <a:spcPts val="0"/>
              </a:spcAft>
              <a:buNone/>
            </a:pPr>
            <a:r>
              <a:rPr lang="en" sz="2000" u="sng">
                <a:solidFill>
                  <a:srgbClr val="BDD1D3"/>
                </a:solidFill>
              </a:rPr>
              <a:t>Social Coercion</a:t>
            </a:r>
            <a:endParaRPr sz="2000" u="sng">
              <a:solidFill>
                <a:srgbClr val="BDD1D3"/>
              </a:solidFill>
            </a:endParaRPr>
          </a:p>
          <a:p>
            <a:pPr indent="-355600" lvl="0" marL="457200" rtl="0" algn="l">
              <a:spcBef>
                <a:spcPts val="600"/>
              </a:spcBef>
              <a:spcAft>
                <a:spcPts val="0"/>
              </a:spcAft>
              <a:buClr>
                <a:srgbClr val="BDD1D3"/>
              </a:buClr>
              <a:buSzPts val="2000"/>
              <a:buChar char="✖"/>
            </a:pPr>
            <a:r>
              <a:rPr lang="en" sz="2000">
                <a:solidFill>
                  <a:srgbClr val="BDD1D3"/>
                </a:solidFill>
              </a:rPr>
              <a:t>Exclusion</a:t>
            </a:r>
            <a:endParaRPr sz="2000">
              <a:solidFill>
                <a:srgbClr val="BDD1D3"/>
              </a:solidFill>
            </a:endParaRPr>
          </a:p>
          <a:p>
            <a:pPr indent="-355600" lvl="0" marL="457200" rtl="0" algn="l">
              <a:spcBef>
                <a:spcPts val="0"/>
              </a:spcBef>
              <a:spcAft>
                <a:spcPts val="0"/>
              </a:spcAft>
              <a:buClr>
                <a:srgbClr val="BDD1D3"/>
              </a:buClr>
              <a:buSzPts val="2000"/>
              <a:buChar char="✖"/>
            </a:pPr>
            <a:r>
              <a:rPr lang="en" sz="2000">
                <a:solidFill>
                  <a:srgbClr val="BDD1D3"/>
                </a:solidFill>
              </a:rPr>
              <a:t>Frustration</a:t>
            </a:r>
            <a:endParaRPr sz="2000">
              <a:solidFill>
                <a:srgbClr val="BDD1D3"/>
              </a:solidFill>
            </a:endParaRPr>
          </a:p>
          <a:p>
            <a:pPr indent="-355600" lvl="0" marL="457200" rtl="0" algn="l">
              <a:spcBef>
                <a:spcPts val="0"/>
              </a:spcBef>
              <a:spcAft>
                <a:spcPts val="0"/>
              </a:spcAft>
              <a:buClr>
                <a:srgbClr val="BDD1D3"/>
              </a:buClr>
              <a:buSzPts val="2000"/>
              <a:buChar char="✖"/>
            </a:pPr>
            <a:r>
              <a:rPr lang="en" sz="2000">
                <a:solidFill>
                  <a:srgbClr val="BDD1D3"/>
                </a:solidFill>
              </a:rPr>
              <a:t>Domination</a:t>
            </a:r>
            <a:endParaRPr sz="2000">
              <a:solidFill>
                <a:srgbClr val="BDD1D3"/>
              </a:solidFill>
            </a:endParaRPr>
          </a:p>
          <a:p>
            <a:pPr indent="-355600" lvl="0" marL="457200" rtl="0" algn="l">
              <a:spcBef>
                <a:spcPts val="0"/>
              </a:spcBef>
              <a:spcAft>
                <a:spcPts val="0"/>
              </a:spcAft>
              <a:buClr>
                <a:srgbClr val="BDD1D3"/>
              </a:buClr>
              <a:buSzPts val="2000"/>
              <a:buChar char="✖"/>
            </a:pPr>
            <a:r>
              <a:rPr lang="en" sz="2000">
                <a:solidFill>
                  <a:srgbClr val="BDD1D3"/>
                </a:solidFill>
              </a:rPr>
              <a:t>Unconcern</a:t>
            </a:r>
            <a:endParaRPr sz="2000">
              <a:solidFill>
                <a:srgbClr val="BDD1D3"/>
              </a:solidFill>
            </a:endParaRPr>
          </a:p>
          <a:p>
            <a:pPr indent="0" lvl="0" marL="0" rtl="0" algn="l">
              <a:spcBef>
                <a:spcPts val="600"/>
              </a:spcBef>
              <a:spcAft>
                <a:spcPts val="0"/>
              </a:spcAft>
              <a:buNone/>
            </a:pPr>
            <a:r>
              <a:t/>
            </a:r>
            <a:endParaRPr sz="2000">
              <a:solidFill>
                <a:srgbClr val="BDD1D3"/>
              </a:solidFill>
            </a:endParaRPr>
          </a:p>
        </p:txBody>
      </p:sp>
      <p:sp>
        <p:nvSpPr>
          <p:cNvPr id="1918" name="Google Shape;1918;p26"/>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solidFill>
                  <a:srgbClr val="FFFFFF"/>
                </a:solidFill>
              </a:rPr>
              <a:t>‹#›</a:t>
            </a:fld>
            <a:endParaRPr>
              <a:solidFill>
                <a:srgbClr val="FFFFFF"/>
              </a:solidFill>
            </a:endParaRPr>
          </a:p>
        </p:txBody>
      </p:sp>
      <p:sp>
        <p:nvSpPr>
          <p:cNvPr id="1919" name="Google Shape;1919;p26"/>
          <p:cNvSpPr txBox="1"/>
          <p:nvPr>
            <p:ph idx="4294967295" type="body"/>
          </p:nvPr>
        </p:nvSpPr>
        <p:spPr>
          <a:xfrm>
            <a:off x="4685950" y="1028800"/>
            <a:ext cx="2716200" cy="466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2000" u="sng">
                <a:solidFill>
                  <a:srgbClr val="BDD1D3"/>
                </a:solidFill>
              </a:rPr>
              <a:t>Physical Support</a:t>
            </a:r>
            <a:endParaRPr sz="2000" u="sng">
              <a:solidFill>
                <a:srgbClr val="BDD1D3"/>
              </a:solidFill>
            </a:endParaRPr>
          </a:p>
          <a:p>
            <a:pPr indent="-355600" lvl="0" marL="457200" rtl="0" algn="l">
              <a:spcBef>
                <a:spcPts val="600"/>
              </a:spcBef>
              <a:spcAft>
                <a:spcPts val="0"/>
              </a:spcAft>
              <a:buClr>
                <a:srgbClr val="BDD1D3"/>
              </a:buClr>
              <a:buSzPts val="2000"/>
              <a:buChar char="✖"/>
            </a:pPr>
            <a:r>
              <a:rPr lang="en" sz="2000">
                <a:solidFill>
                  <a:srgbClr val="BDD1D3"/>
                </a:solidFill>
              </a:rPr>
              <a:t>Protection</a:t>
            </a:r>
            <a:endParaRPr sz="2000">
              <a:solidFill>
                <a:srgbClr val="BDD1D3"/>
              </a:solidFill>
            </a:endParaRPr>
          </a:p>
          <a:p>
            <a:pPr indent="-355600" lvl="0" marL="457200" rtl="0" algn="l">
              <a:spcBef>
                <a:spcPts val="0"/>
              </a:spcBef>
              <a:spcAft>
                <a:spcPts val="0"/>
              </a:spcAft>
              <a:buClr>
                <a:srgbClr val="BDD1D3"/>
              </a:buClr>
              <a:buSzPts val="2000"/>
              <a:buChar char="✖"/>
            </a:pPr>
            <a:r>
              <a:rPr lang="en" sz="2000">
                <a:solidFill>
                  <a:srgbClr val="BDD1D3"/>
                </a:solidFill>
              </a:rPr>
              <a:t>Nurturance</a:t>
            </a:r>
            <a:endParaRPr sz="2000">
              <a:solidFill>
                <a:srgbClr val="BDD1D3"/>
              </a:solidFill>
            </a:endParaRPr>
          </a:p>
          <a:p>
            <a:pPr indent="-355600" lvl="0" marL="457200" rtl="0" algn="l">
              <a:spcBef>
                <a:spcPts val="0"/>
              </a:spcBef>
              <a:spcAft>
                <a:spcPts val="0"/>
              </a:spcAft>
              <a:buClr>
                <a:srgbClr val="BDD1D3"/>
              </a:buClr>
              <a:buSzPts val="2000"/>
              <a:buChar char="✖"/>
            </a:pPr>
            <a:r>
              <a:rPr lang="en" sz="2000">
                <a:solidFill>
                  <a:srgbClr val="BDD1D3"/>
                </a:solidFill>
              </a:rPr>
              <a:t>Freedom</a:t>
            </a:r>
            <a:endParaRPr sz="2000">
              <a:solidFill>
                <a:srgbClr val="BDD1D3"/>
              </a:solidFill>
            </a:endParaRPr>
          </a:p>
          <a:p>
            <a:pPr indent="0" lvl="0" marL="0" rtl="0" algn="l">
              <a:spcBef>
                <a:spcPts val="600"/>
              </a:spcBef>
              <a:spcAft>
                <a:spcPts val="0"/>
              </a:spcAft>
              <a:buClr>
                <a:schemeClr val="dk1"/>
              </a:buClr>
              <a:buSzPts val="1100"/>
              <a:buFont typeface="Arial"/>
              <a:buNone/>
            </a:pPr>
            <a:r>
              <a:t/>
            </a:r>
            <a:endParaRPr sz="2000">
              <a:solidFill>
                <a:srgbClr val="BDD1D3"/>
              </a:solidFill>
            </a:endParaRPr>
          </a:p>
          <a:p>
            <a:pPr indent="0" lvl="0" marL="0" rtl="0" algn="l">
              <a:spcBef>
                <a:spcPts val="600"/>
              </a:spcBef>
              <a:spcAft>
                <a:spcPts val="0"/>
              </a:spcAft>
              <a:buClr>
                <a:schemeClr val="dk1"/>
              </a:buClr>
              <a:buSzPts val="1100"/>
              <a:buFont typeface="Arial"/>
              <a:buNone/>
            </a:pPr>
            <a:r>
              <a:rPr lang="en" sz="2000" u="sng">
                <a:solidFill>
                  <a:srgbClr val="BDD1D3"/>
                </a:solidFill>
              </a:rPr>
              <a:t>Emotional Support</a:t>
            </a:r>
            <a:endParaRPr sz="2000" u="sng">
              <a:solidFill>
                <a:srgbClr val="BDD1D3"/>
              </a:solidFill>
            </a:endParaRPr>
          </a:p>
          <a:p>
            <a:pPr indent="-355600" lvl="0" marL="457200" rtl="0" algn="l">
              <a:spcBef>
                <a:spcPts val="600"/>
              </a:spcBef>
              <a:spcAft>
                <a:spcPts val="0"/>
              </a:spcAft>
              <a:buClr>
                <a:srgbClr val="BDD1D3"/>
              </a:buClr>
              <a:buSzPts val="2000"/>
              <a:buChar char="✖"/>
            </a:pPr>
            <a:r>
              <a:rPr lang="en" sz="2000">
                <a:solidFill>
                  <a:srgbClr val="BDD1D3"/>
                </a:solidFill>
              </a:rPr>
              <a:t>Trust</a:t>
            </a:r>
            <a:endParaRPr sz="2000">
              <a:solidFill>
                <a:srgbClr val="BDD1D3"/>
              </a:solidFill>
            </a:endParaRPr>
          </a:p>
          <a:p>
            <a:pPr indent="-355600" lvl="0" marL="457200" rtl="0" algn="l">
              <a:spcBef>
                <a:spcPts val="0"/>
              </a:spcBef>
              <a:spcAft>
                <a:spcPts val="0"/>
              </a:spcAft>
              <a:buClr>
                <a:srgbClr val="BDD1D3"/>
              </a:buClr>
              <a:buSzPts val="2000"/>
              <a:buChar char="✖"/>
            </a:pPr>
            <a:r>
              <a:rPr lang="en" sz="2000">
                <a:solidFill>
                  <a:srgbClr val="BDD1D3"/>
                </a:solidFill>
              </a:rPr>
              <a:t>Respect</a:t>
            </a:r>
            <a:endParaRPr sz="2000">
              <a:solidFill>
                <a:srgbClr val="BDD1D3"/>
              </a:solidFill>
            </a:endParaRPr>
          </a:p>
          <a:p>
            <a:pPr indent="-355600" lvl="0" marL="457200" rtl="0" algn="l">
              <a:spcBef>
                <a:spcPts val="0"/>
              </a:spcBef>
              <a:spcAft>
                <a:spcPts val="0"/>
              </a:spcAft>
              <a:buClr>
                <a:srgbClr val="BDD1D3"/>
              </a:buClr>
              <a:buSzPts val="2000"/>
              <a:buChar char="✖"/>
            </a:pPr>
            <a:r>
              <a:rPr lang="en" sz="2000">
                <a:solidFill>
                  <a:srgbClr val="BDD1D3"/>
                </a:solidFill>
              </a:rPr>
              <a:t>Understanding</a:t>
            </a:r>
            <a:endParaRPr sz="2000">
              <a:solidFill>
                <a:srgbClr val="BDD1D3"/>
              </a:solidFill>
            </a:endParaRPr>
          </a:p>
          <a:p>
            <a:pPr indent="0" lvl="0" marL="0" rtl="0" algn="l">
              <a:spcBef>
                <a:spcPts val="600"/>
              </a:spcBef>
              <a:spcAft>
                <a:spcPts val="0"/>
              </a:spcAft>
              <a:buClr>
                <a:schemeClr val="dk1"/>
              </a:buClr>
              <a:buSzPts val="1100"/>
              <a:buFont typeface="Arial"/>
              <a:buNone/>
            </a:pPr>
            <a:r>
              <a:t/>
            </a:r>
            <a:endParaRPr sz="2000">
              <a:solidFill>
                <a:srgbClr val="BDD1D3"/>
              </a:solidFill>
            </a:endParaRPr>
          </a:p>
          <a:p>
            <a:pPr indent="0" lvl="0" marL="0" rtl="0" algn="l">
              <a:spcBef>
                <a:spcPts val="600"/>
              </a:spcBef>
              <a:spcAft>
                <a:spcPts val="0"/>
              </a:spcAft>
              <a:buClr>
                <a:schemeClr val="dk1"/>
              </a:buClr>
              <a:buSzPts val="1100"/>
              <a:buFont typeface="Arial"/>
              <a:buNone/>
            </a:pPr>
            <a:r>
              <a:rPr lang="en" sz="2000" u="sng">
                <a:solidFill>
                  <a:srgbClr val="BDD1D3"/>
                </a:solidFill>
              </a:rPr>
              <a:t>Social Coercion</a:t>
            </a:r>
            <a:endParaRPr sz="2000" u="sng">
              <a:solidFill>
                <a:srgbClr val="BDD1D3"/>
              </a:solidFill>
            </a:endParaRPr>
          </a:p>
          <a:p>
            <a:pPr indent="-355600" lvl="0" marL="457200" rtl="0" algn="l">
              <a:spcBef>
                <a:spcPts val="600"/>
              </a:spcBef>
              <a:spcAft>
                <a:spcPts val="0"/>
              </a:spcAft>
              <a:buClr>
                <a:srgbClr val="BDD1D3"/>
              </a:buClr>
              <a:buSzPts val="2000"/>
              <a:buChar char="✖"/>
            </a:pPr>
            <a:r>
              <a:rPr lang="en" sz="2000">
                <a:solidFill>
                  <a:srgbClr val="BDD1D3"/>
                </a:solidFill>
              </a:rPr>
              <a:t>Belonging</a:t>
            </a:r>
            <a:endParaRPr sz="2000">
              <a:solidFill>
                <a:srgbClr val="BDD1D3"/>
              </a:solidFill>
            </a:endParaRPr>
          </a:p>
          <a:p>
            <a:pPr indent="-355600" lvl="0" marL="457200" rtl="0" algn="l">
              <a:spcBef>
                <a:spcPts val="0"/>
              </a:spcBef>
              <a:spcAft>
                <a:spcPts val="0"/>
              </a:spcAft>
              <a:buClr>
                <a:srgbClr val="BDD1D3"/>
              </a:buClr>
              <a:buSzPts val="2000"/>
              <a:buChar char="✖"/>
            </a:pPr>
            <a:r>
              <a:rPr lang="en" sz="2000">
                <a:solidFill>
                  <a:srgbClr val="BDD1D3"/>
                </a:solidFill>
              </a:rPr>
              <a:t>Mastery</a:t>
            </a:r>
            <a:endParaRPr sz="2000">
              <a:solidFill>
                <a:srgbClr val="BDD1D3"/>
              </a:solidFill>
            </a:endParaRPr>
          </a:p>
          <a:p>
            <a:pPr indent="-355600" lvl="0" marL="457200" rtl="0" algn="l">
              <a:spcBef>
                <a:spcPts val="0"/>
              </a:spcBef>
              <a:spcAft>
                <a:spcPts val="0"/>
              </a:spcAft>
              <a:buClr>
                <a:srgbClr val="BDD1D3"/>
              </a:buClr>
              <a:buSzPts val="2000"/>
              <a:buChar char="✖"/>
            </a:pPr>
            <a:r>
              <a:rPr lang="en" sz="2000">
                <a:solidFill>
                  <a:srgbClr val="BDD1D3"/>
                </a:solidFill>
              </a:rPr>
              <a:t>Independence</a:t>
            </a:r>
            <a:endParaRPr sz="2000">
              <a:solidFill>
                <a:srgbClr val="BDD1D3"/>
              </a:solidFill>
            </a:endParaRPr>
          </a:p>
          <a:p>
            <a:pPr indent="-355600" lvl="0" marL="457200" rtl="0" algn="l">
              <a:spcBef>
                <a:spcPts val="0"/>
              </a:spcBef>
              <a:spcAft>
                <a:spcPts val="0"/>
              </a:spcAft>
              <a:buClr>
                <a:srgbClr val="BDD1D3"/>
              </a:buClr>
              <a:buSzPts val="2000"/>
              <a:buChar char="✖"/>
            </a:pPr>
            <a:r>
              <a:rPr lang="en" sz="2000">
                <a:solidFill>
                  <a:srgbClr val="BDD1D3"/>
                </a:solidFill>
              </a:rPr>
              <a:t>Generosity</a:t>
            </a:r>
            <a:endParaRPr sz="2000">
              <a:solidFill>
                <a:srgbClr val="BDD1D3"/>
              </a:solidFill>
            </a:endParaRPr>
          </a:p>
          <a:p>
            <a:pPr indent="0" lvl="0" marL="457200" rtl="0" algn="l">
              <a:spcBef>
                <a:spcPts val="600"/>
              </a:spcBef>
              <a:spcAft>
                <a:spcPts val="0"/>
              </a:spcAft>
              <a:buNone/>
            </a:pPr>
            <a:r>
              <a:t/>
            </a:r>
            <a:endParaRPr>
              <a:solidFill>
                <a:srgbClr val="BDD1D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3" name="Shape 1923"/>
        <p:cNvGrpSpPr/>
        <p:nvPr/>
      </p:nvGrpSpPr>
      <p:grpSpPr>
        <a:xfrm>
          <a:off x="0" y="0"/>
          <a:ext cx="0" cy="0"/>
          <a:chOff x="0" y="0"/>
          <a:chExt cx="0" cy="0"/>
        </a:xfrm>
      </p:grpSpPr>
      <p:sp>
        <p:nvSpPr>
          <p:cNvPr id="1924" name="Google Shape;1924;p27"/>
          <p:cNvSpPr txBox="1"/>
          <p:nvPr>
            <p:ph type="title"/>
          </p:nvPr>
        </p:nvSpPr>
        <p:spPr>
          <a:xfrm>
            <a:off x="3327000" y="694625"/>
            <a:ext cx="2490000" cy="77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Intertwining</a:t>
            </a:r>
            <a:endParaRPr sz="3600"/>
          </a:p>
        </p:txBody>
      </p:sp>
      <p:sp>
        <p:nvSpPr>
          <p:cNvPr id="1925" name="Google Shape;1925;p27"/>
          <p:cNvSpPr txBox="1"/>
          <p:nvPr>
            <p:ph idx="2" type="body"/>
          </p:nvPr>
        </p:nvSpPr>
        <p:spPr>
          <a:xfrm>
            <a:off x="5053553" y="1773150"/>
            <a:ext cx="3339600" cy="4642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The directions of the circle come back toward each other, leading into and impacting each area.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Children who grow in all of these areas thrive because each skill set feeds into and impacts the others.</a:t>
            </a:r>
            <a:r>
              <a:rPr b="1" lang="en"/>
              <a:t> </a:t>
            </a:r>
            <a:endParaRPr/>
          </a:p>
        </p:txBody>
      </p:sp>
      <p:sp>
        <p:nvSpPr>
          <p:cNvPr id="1926" name="Google Shape;1926;p27"/>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27" name="Google Shape;1927;p27"/>
          <p:cNvPicPr preferRelativeResize="0"/>
          <p:nvPr/>
        </p:nvPicPr>
        <p:blipFill>
          <a:blip r:embed="rId3">
            <a:alphaModFix/>
          </a:blip>
          <a:stretch>
            <a:fillRect/>
          </a:stretch>
        </p:blipFill>
        <p:spPr>
          <a:xfrm>
            <a:off x="602846" y="1773159"/>
            <a:ext cx="4244375" cy="43231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1" name="Shape 1931"/>
        <p:cNvGrpSpPr/>
        <p:nvPr/>
      </p:nvGrpSpPr>
      <p:grpSpPr>
        <a:xfrm>
          <a:off x="0" y="0"/>
          <a:ext cx="0" cy="0"/>
          <a:chOff x="0" y="0"/>
          <a:chExt cx="0" cy="0"/>
        </a:xfrm>
      </p:grpSpPr>
      <p:sp>
        <p:nvSpPr>
          <p:cNvPr id="1932" name="Google Shape;1932;p28"/>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33" name="Google Shape;1933;p28"/>
          <p:cNvPicPr preferRelativeResize="0"/>
          <p:nvPr/>
        </p:nvPicPr>
        <p:blipFill>
          <a:blip r:embed="rId3">
            <a:alphaModFix/>
          </a:blip>
          <a:stretch>
            <a:fillRect/>
          </a:stretch>
        </p:blipFill>
        <p:spPr>
          <a:xfrm>
            <a:off x="2261763" y="328600"/>
            <a:ext cx="4620475" cy="6445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7" name="Shape 1937"/>
        <p:cNvGrpSpPr/>
        <p:nvPr/>
      </p:nvGrpSpPr>
      <p:grpSpPr>
        <a:xfrm>
          <a:off x="0" y="0"/>
          <a:ext cx="0" cy="0"/>
          <a:chOff x="0" y="0"/>
          <a:chExt cx="0" cy="0"/>
        </a:xfrm>
      </p:grpSpPr>
      <p:sp>
        <p:nvSpPr>
          <p:cNvPr id="1938" name="Google Shape;1938;p29"/>
          <p:cNvSpPr txBox="1"/>
          <p:nvPr>
            <p:ph idx="4294967295" type="ctrTitle"/>
          </p:nvPr>
        </p:nvSpPr>
        <p:spPr>
          <a:xfrm>
            <a:off x="3384900" y="525600"/>
            <a:ext cx="2374200" cy="6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Tips &amp; Tricks</a:t>
            </a:r>
            <a:endParaRPr sz="3600">
              <a:solidFill>
                <a:srgbClr val="FFFFFF"/>
              </a:solidFill>
            </a:endParaRPr>
          </a:p>
        </p:txBody>
      </p:sp>
      <p:sp>
        <p:nvSpPr>
          <p:cNvPr id="1939" name="Google Shape;1939;p29"/>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40" name="Google Shape;1940;p29"/>
          <p:cNvSpPr txBox="1"/>
          <p:nvPr>
            <p:ph idx="4294967295" type="body"/>
          </p:nvPr>
        </p:nvSpPr>
        <p:spPr>
          <a:xfrm>
            <a:off x="1131750" y="1314550"/>
            <a:ext cx="6880500" cy="5100900"/>
          </a:xfrm>
          <a:prstGeom prst="rect">
            <a:avLst/>
          </a:prstGeom>
        </p:spPr>
        <p:txBody>
          <a:bodyPr anchorCtr="0" anchor="t" bIns="91425" lIns="91425" spcFirstLastPara="1" rIns="91425" wrap="square" tIns="91425">
            <a:noAutofit/>
          </a:bodyPr>
          <a:lstStyle/>
          <a:p>
            <a:pPr indent="-349250" lvl="0" marL="457200" rtl="0" algn="l">
              <a:lnSpc>
                <a:spcPct val="150000"/>
              </a:lnSpc>
              <a:spcBef>
                <a:spcPts val="600"/>
              </a:spcBef>
              <a:spcAft>
                <a:spcPts val="0"/>
              </a:spcAft>
              <a:buSzPts val="1900"/>
              <a:buChar char="✖"/>
            </a:pPr>
            <a:r>
              <a:rPr b="1" lang="en" sz="1900"/>
              <a:t>Don’t accommodate every need </a:t>
            </a:r>
            <a:endParaRPr b="1" sz="1900"/>
          </a:p>
          <a:p>
            <a:pPr indent="-349250" lvl="0" marL="457200" rtl="0" algn="l">
              <a:lnSpc>
                <a:spcPct val="150000"/>
              </a:lnSpc>
              <a:spcBef>
                <a:spcPts val="0"/>
              </a:spcBef>
              <a:spcAft>
                <a:spcPts val="0"/>
              </a:spcAft>
              <a:buSzPts val="1900"/>
              <a:buChar char="✖"/>
            </a:pPr>
            <a:r>
              <a:rPr b="1" lang="en" sz="1900"/>
              <a:t>Avoid eliminating all risks</a:t>
            </a:r>
            <a:endParaRPr b="1" sz="1900"/>
          </a:p>
          <a:p>
            <a:pPr indent="-349250" lvl="0" marL="457200" rtl="0" algn="l">
              <a:lnSpc>
                <a:spcPct val="150000"/>
              </a:lnSpc>
              <a:spcBef>
                <a:spcPts val="0"/>
              </a:spcBef>
              <a:spcAft>
                <a:spcPts val="0"/>
              </a:spcAft>
              <a:buSzPts val="1900"/>
              <a:buChar char="✖"/>
            </a:pPr>
            <a:r>
              <a:rPr b="1" lang="en" sz="1900"/>
              <a:t>Teach them to problem solve</a:t>
            </a:r>
            <a:endParaRPr b="1" sz="1900"/>
          </a:p>
          <a:p>
            <a:pPr indent="-349250" lvl="0" marL="457200" rtl="0" algn="l">
              <a:lnSpc>
                <a:spcPct val="150000"/>
              </a:lnSpc>
              <a:spcBef>
                <a:spcPts val="0"/>
              </a:spcBef>
              <a:spcAft>
                <a:spcPts val="0"/>
              </a:spcAft>
              <a:buSzPts val="1900"/>
              <a:buChar char="✖"/>
            </a:pPr>
            <a:r>
              <a:rPr b="1" lang="en" sz="1900"/>
              <a:t>Teach concrete skills </a:t>
            </a:r>
            <a:endParaRPr b="1" sz="1900"/>
          </a:p>
          <a:p>
            <a:pPr indent="-349250" lvl="0" marL="457200" rtl="0" algn="l">
              <a:lnSpc>
                <a:spcPct val="150000"/>
              </a:lnSpc>
              <a:spcBef>
                <a:spcPts val="0"/>
              </a:spcBef>
              <a:spcAft>
                <a:spcPts val="0"/>
              </a:spcAft>
              <a:buSzPts val="1900"/>
              <a:buChar char="✖"/>
            </a:pPr>
            <a:r>
              <a:rPr b="1" lang="en" sz="1900"/>
              <a:t>Avoid “why” questions, instead ask how</a:t>
            </a:r>
            <a:endParaRPr b="1" sz="1900"/>
          </a:p>
          <a:p>
            <a:pPr indent="-349250" lvl="0" marL="457200" rtl="0" algn="l">
              <a:lnSpc>
                <a:spcPct val="150000"/>
              </a:lnSpc>
              <a:spcBef>
                <a:spcPts val="0"/>
              </a:spcBef>
              <a:spcAft>
                <a:spcPts val="0"/>
              </a:spcAft>
              <a:buSzPts val="1900"/>
              <a:buChar char="✖"/>
            </a:pPr>
            <a:r>
              <a:rPr b="1" lang="en" sz="1900"/>
              <a:t>Use “I’m not sure, how should would handle it?”</a:t>
            </a:r>
            <a:endParaRPr b="1" sz="1900"/>
          </a:p>
          <a:p>
            <a:pPr indent="-349250" lvl="0" marL="457200" rtl="0" algn="l">
              <a:lnSpc>
                <a:spcPct val="150000"/>
              </a:lnSpc>
              <a:spcBef>
                <a:spcPts val="0"/>
              </a:spcBef>
              <a:spcAft>
                <a:spcPts val="0"/>
              </a:spcAft>
              <a:buSzPts val="1900"/>
              <a:buChar char="✖"/>
            </a:pPr>
            <a:r>
              <a:rPr b="1" lang="en" sz="1900"/>
              <a:t>Avoid catastrophizing </a:t>
            </a:r>
            <a:endParaRPr b="1" sz="1900"/>
          </a:p>
          <a:p>
            <a:pPr indent="-349250" lvl="0" marL="457200" rtl="0" algn="l">
              <a:lnSpc>
                <a:spcPct val="150000"/>
              </a:lnSpc>
              <a:spcBef>
                <a:spcPts val="0"/>
              </a:spcBef>
              <a:spcAft>
                <a:spcPts val="0"/>
              </a:spcAft>
              <a:buSzPts val="1900"/>
              <a:buChar char="✖"/>
            </a:pPr>
            <a:r>
              <a:rPr b="1" lang="en" sz="1900"/>
              <a:t>Let your kids make mistakes</a:t>
            </a:r>
            <a:endParaRPr b="1" sz="1900"/>
          </a:p>
          <a:p>
            <a:pPr indent="-349250" lvl="0" marL="457200" rtl="0" algn="l">
              <a:lnSpc>
                <a:spcPct val="150000"/>
              </a:lnSpc>
              <a:spcBef>
                <a:spcPts val="0"/>
              </a:spcBef>
              <a:spcAft>
                <a:spcPts val="0"/>
              </a:spcAft>
              <a:buSzPts val="1900"/>
              <a:buChar char="✖"/>
            </a:pPr>
            <a:r>
              <a:rPr b="1" lang="en" sz="1900"/>
              <a:t>Help them manage emotions</a:t>
            </a:r>
            <a:endParaRPr b="1" sz="1900"/>
          </a:p>
          <a:p>
            <a:pPr indent="-349250" lvl="0" marL="457200" rtl="0" algn="l">
              <a:lnSpc>
                <a:spcPct val="150000"/>
              </a:lnSpc>
              <a:spcBef>
                <a:spcPts val="0"/>
              </a:spcBef>
              <a:spcAft>
                <a:spcPts val="0"/>
              </a:spcAft>
              <a:buSzPts val="1900"/>
              <a:buChar char="✖"/>
            </a:pPr>
            <a:r>
              <a:rPr b="1" lang="en" sz="1900"/>
              <a:t>Model Resiliency </a:t>
            </a:r>
            <a:endParaRPr b="1" sz="1900"/>
          </a:p>
        </p:txBody>
      </p:sp>
      <p:sp>
        <p:nvSpPr>
          <p:cNvPr id="1941" name="Google Shape;1941;p29"/>
          <p:cNvSpPr/>
          <p:nvPr/>
        </p:nvSpPr>
        <p:spPr>
          <a:xfrm>
            <a:off x="5759102" y="428702"/>
            <a:ext cx="2728142" cy="2522753"/>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sp>
        <p:nvSpPr>
          <p:cNvPr id="1942" name="Google Shape;1942;p29"/>
          <p:cNvSpPr/>
          <p:nvPr/>
        </p:nvSpPr>
        <p:spPr>
          <a:xfrm>
            <a:off x="6565967" y="1021398"/>
            <a:ext cx="1114426" cy="1337354"/>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6" name="Shape 1946"/>
        <p:cNvGrpSpPr/>
        <p:nvPr/>
      </p:nvGrpSpPr>
      <p:grpSpPr>
        <a:xfrm>
          <a:off x="0" y="0"/>
          <a:ext cx="0" cy="0"/>
          <a:chOff x="0" y="0"/>
          <a:chExt cx="0" cy="0"/>
        </a:xfrm>
      </p:grpSpPr>
      <p:sp>
        <p:nvSpPr>
          <p:cNvPr id="1947" name="Google Shape;1947;p30"/>
          <p:cNvSpPr txBox="1"/>
          <p:nvPr>
            <p:ph type="ctrTitle"/>
          </p:nvPr>
        </p:nvSpPr>
        <p:spPr>
          <a:xfrm>
            <a:off x="2191050" y="2427150"/>
            <a:ext cx="4761900" cy="154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Circle of Courage Activity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1" name="Shape 1951"/>
        <p:cNvGrpSpPr/>
        <p:nvPr/>
      </p:nvGrpSpPr>
      <p:grpSpPr>
        <a:xfrm>
          <a:off x="0" y="0"/>
          <a:ext cx="0" cy="0"/>
          <a:chOff x="0" y="0"/>
          <a:chExt cx="0" cy="0"/>
        </a:xfrm>
      </p:grpSpPr>
      <p:sp>
        <p:nvSpPr>
          <p:cNvPr id="1952" name="Google Shape;1952;p31"/>
          <p:cNvSpPr txBox="1"/>
          <p:nvPr>
            <p:ph idx="4294967295" type="ctrTitle"/>
          </p:nvPr>
        </p:nvSpPr>
        <p:spPr>
          <a:xfrm>
            <a:off x="685800" y="535950"/>
            <a:ext cx="7772400" cy="119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200">
                <a:solidFill>
                  <a:srgbClr val="BDD1D3"/>
                </a:solidFill>
              </a:rPr>
              <a:t>Resources</a:t>
            </a:r>
            <a:endParaRPr sz="7200">
              <a:solidFill>
                <a:srgbClr val="BDD1D3"/>
              </a:solidFill>
            </a:endParaRPr>
          </a:p>
        </p:txBody>
      </p:sp>
      <p:sp>
        <p:nvSpPr>
          <p:cNvPr id="1953" name="Google Shape;1953;p31"/>
          <p:cNvSpPr txBox="1"/>
          <p:nvPr>
            <p:ph idx="4294967295" type="subTitle"/>
          </p:nvPr>
        </p:nvSpPr>
        <p:spPr>
          <a:xfrm>
            <a:off x="536975" y="846000"/>
            <a:ext cx="2687400" cy="5808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u="sng">
                <a:solidFill>
                  <a:srgbClr val="F5F6F7"/>
                </a:solidFill>
              </a:rPr>
              <a:t>Books</a:t>
            </a:r>
            <a:endParaRPr sz="1400">
              <a:solidFill>
                <a:srgbClr val="F5F6F7"/>
              </a:solidFill>
            </a:endParaRPr>
          </a:p>
          <a:p>
            <a:pPr indent="0" lvl="0" marL="0" rtl="0" algn="l">
              <a:spcBef>
                <a:spcPts val="600"/>
              </a:spcBef>
              <a:spcAft>
                <a:spcPts val="0"/>
              </a:spcAft>
              <a:buNone/>
            </a:pPr>
            <a:r>
              <a:t/>
            </a:r>
            <a:endParaRPr sz="1400">
              <a:solidFill>
                <a:srgbClr val="F5F6F7"/>
              </a:solidFill>
            </a:endParaRPr>
          </a:p>
          <a:p>
            <a:pPr indent="-317500" lvl="0" marL="457200" rtl="0" algn="ctr">
              <a:spcBef>
                <a:spcPts val="600"/>
              </a:spcBef>
              <a:spcAft>
                <a:spcPts val="0"/>
              </a:spcAft>
              <a:buClr>
                <a:srgbClr val="F5F6F7"/>
              </a:buClr>
              <a:buSzPts val="1400"/>
              <a:buChar char="✖"/>
            </a:pPr>
            <a:r>
              <a:rPr lang="en" sz="1400">
                <a:solidFill>
                  <a:srgbClr val="F5F6F7"/>
                </a:solidFill>
              </a:rPr>
              <a:t>The Gifts of Imperfect Parenting by Brene Brown</a:t>
            </a:r>
            <a:endParaRPr sz="1400">
              <a:solidFill>
                <a:srgbClr val="F5F6F7"/>
              </a:solidFill>
            </a:endParaRPr>
          </a:p>
          <a:p>
            <a:pPr indent="0" lvl="0" marL="914400" rtl="0" algn="l">
              <a:spcBef>
                <a:spcPts val="600"/>
              </a:spcBef>
              <a:spcAft>
                <a:spcPts val="0"/>
              </a:spcAft>
              <a:buNone/>
            </a:pPr>
            <a:r>
              <a:t/>
            </a:r>
            <a:endParaRPr sz="1400">
              <a:solidFill>
                <a:srgbClr val="F5F6F7"/>
              </a:solidFill>
            </a:endParaRPr>
          </a:p>
          <a:p>
            <a:pPr indent="-317500" lvl="0" marL="457200" rtl="0" algn="ctr">
              <a:spcBef>
                <a:spcPts val="600"/>
              </a:spcBef>
              <a:spcAft>
                <a:spcPts val="0"/>
              </a:spcAft>
              <a:buClr>
                <a:srgbClr val="F5F6F7"/>
              </a:buClr>
              <a:buSzPts val="1400"/>
              <a:buChar char="✖"/>
            </a:pPr>
            <a:r>
              <a:rPr lang="en" sz="1400">
                <a:solidFill>
                  <a:srgbClr val="F5F6F7"/>
                </a:solidFill>
              </a:rPr>
              <a:t>The Optimistic Child by Martin E. P. Seligman Ph.D.</a:t>
            </a:r>
            <a:endParaRPr sz="1400">
              <a:solidFill>
                <a:srgbClr val="F5F6F7"/>
              </a:solidFill>
            </a:endParaRPr>
          </a:p>
          <a:p>
            <a:pPr indent="0" lvl="0" marL="914400" rtl="0" algn="ctr">
              <a:spcBef>
                <a:spcPts val="600"/>
              </a:spcBef>
              <a:spcAft>
                <a:spcPts val="0"/>
              </a:spcAft>
              <a:buNone/>
            </a:pPr>
            <a:r>
              <a:t/>
            </a:r>
            <a:endParaRPr sz="1400">
              <a:solidFill>
                <a:srgbClr val="F5F6F7"/>
              </a:solidFill>
            </a:endParaRPr>
          </a:p>
          <a:p>
            <a:pPr indent="-317500" lvl="0" marL="457200" rtl="0" algn="ctr">
              <a:spcBef>
                <a:spcPts val="600"/>
              </a:spcBef>
              <a:spcAft>
                <a:spcPts val="0"/>
              </a:spcAft>
              <a:buClr>
                <a:srgbClr val="F5F6F7"/>
              </a:buClr>
              <a:buSzPts val="1400"/>
              <a:buChar char="✖"/>
            </a:pPr>
            <a:r>
              <a:rPr lang="en" sz="1400">
                <a:solidFill>
                  <a:srgbClr val="F5F6F7"/>
                </a:solidFill>
              </a:rPr>
              <a:t>The Orchid and the Dandelion by W. Thomas Boyce</a:t>
            </a:r>
            <a:endParaRPr sz="1400">
              <a:solidFill>
                <a:srgbClr val="F5F6F7"/>
              </a:solidFill>
            </a:endParaRPr>
          </a:p>
          <a:p>
            <a:pPr indent="0" lvl="0" marL="0" rtl="0" algn="l">
              <a:spcBef>
                <a:spcPts val="600"/>
              </a:spcBef>
              <a:spcAft>
                <a:spcPts val="0"/>
              </a:spcAft>
              <a:buNone/>
            </a:pPr>
            <a:r>
              <a:t/>
            </a:r>
            <a:endParaRPr sz="1400">
              <a:solidFill>
                <a:srgbClr val="F5F6F7"/>
              </a:solidFill>
            </a:endParaRPr>
          </a:p>
          <a:p>
            <a:pPr indent="-317500" lvl="0" marL="457200" rtl="0" algn="ctr">
              <a:spcBef>
                <a:spcPts val="600"/>
              </a:spcBef>
              <a:spcAft>
                <a:spcPts val="0"/>
              </a:spcAft>
              <a:buClr>
                <a:srgbClr val="F5F6F7"/>
              </a:buClr>
              <a:buSzPts val="1400"/>
              <a:buChar char="✖"/>
            </a:pPr>
            <a:r>
              <a:rPr lang="en" sz="1400">
                <a:solidFill>
                  <a:srgbClr val="F5F6F7"/>
                </a:solidFill>
              </a:rPr>
              <a:t>Response Ability Pathways by Larry Brendtro and Lesley Du Toit</a:t>
            </a:r>
            <a:endParaRPr sz="1400">
              <a:solidFill>
                <a:srgbClr val="F5F6F7"/>
              </a:solidFill>
            </a:endParaRPr>
          </a:p>
          <a:p>
            <a:pPr indent="0" lvl="0" marL="0" rtl="0" algn="l">
              <a:spcBef>
                <a:spcPts val="600"/>
              </a:spcBef>
              <a:spcAft>
                <a:spcPts val="0"/>
              </a:spcAft>
              <a:buNone/>
            </a:pPr>
            <a:r>
              <a:t/>
            </a:r>
            <a:endParaRPr sz="1400">
              <a:solidFill>
                <a:srgbClr val="F5F6F7"/>
              </a:solidFill>
            </a:endParaRPr>
          </a:p>
          <a:p>
            <a:pPr indent="-317500" lvl="0" marL="457200" rtl="0" algn="ctr">
              <a:spcBef>
                <a:spcPts val="600"/>
              </a:spcBef>
              <a:spcAft>
                <a:spcPts val="0"/>
              </a:spcAft>
              <a:buClr>
                <a:srgbClr val="F5F6F7"/>
              </a:buClr>
              <a:buSzPts val="1400"/>
              <a:buChar char="✖"/>
            </a:pPr>
            <a:r>
              <a:rPr lang="en" sz="1400">
                <a:solidFill>
                  <a:srgbClr val="F5F6F7"/>
                </a:solidFill>
              </a:rPr>
              <a:t>How to Raise an Adult by Julie Lythcott-Haims</a:t>
            </a:r>
            <a:endParaRPr sz="1400">
              <a:solidFill>
                <a:srgbClr val="F5F6F7"/>
              </a:solidFill>
            </a:endParaRPr>
          </a:p>
          <a:p>
            <a:pPr indent="0" lvl="0" marL="0" rtl="0" algn="ctr">
              <a:spcBef>
                <a:spcPts val="600"/>
              </a:spcBef>
              <a:spcAft>
                <a:spcPts val="0"/>
              </a:spcAft>
              <a:buNone/>
            </a:pPr>
            <a:r>
              <a:t/>
            </a:r>
            <a:endParaRPr sz="2000">
              <a:solidFill>
                <a:srgbClr val="BDD1D3"/>
              </a:solidFill>
            </a:endParaRPr>
          </a:p>
        </p:txBody>
      </p:sp>
      <p:sp>
        <p:nvSpPr>
          <p:cNvPr id="1954" name="Google Shape;1954;p31"/>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55" name="Google Shape;1955;p31"/>
          <p:cNvSpPr txBox="1"/>
          <p:nvPr>
            <p:ph idx="4294967295" type="subTitle"/>
          </p:nvPr>
        </p:nvSpPr>
        <p:spPr>
          <a:xfrm>
            <a:off x="3010600" y="1729350"/>
            <a:ext cx="2687400" cy="45654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u="sng">
                <a:solidFill>
                  <a:srgbClr val="F5F6F7"/>
                </a:solidFill>
              </a:rPr>
              <a:t>Podcasts</a:t>
            </a:r>
            <a:endParaRPr sz="1800" u="sng">
              <a:solidFill>
                <a:srgbClr val="F5F6F7"/>
              </a:solidFill>
            </a:endParaRPr>
          </a:p>
          <a:p>
            <a:pPr indent="-317500" lvl="0" marL="457200" rtl="0" algn="ctr">
              <a:spcBef>
                <a:spcPts val="600"/>
              </a:spcBef>
              <a:spcAft>
                <a:spcPts val="0"/>
              </a:spcAft>
              <a:buClr>
                <a:srgbClr val="F5F6F7"/>
              </a:buClr>
              <a:buSzPts val="1400"/>
              <a:buChar char="✖"/>
            </a:pPr>
            <a:r>
              <a:rPr lang="en" sz="1400">
                <a:solidFill>
                  <a:srgbClr val="F5F6F7"/>
                </a:solidFill>
              </a:rPr>
              <a:t>Invisibilia- The Fifth Vital Sign</a:t>
            </a:r>
            <a:endParaRPr sz="1400">
              <a:solidFill>
                <a:srgbClr val="F5F6F7"/>
              </a:solidFill>
            </a:endParaRPr>
          </a:p>
          <a:p>
            <a:pPr indent="0" lvl="0" marL="0" rtl="0" algn="l">
              <a:spcBef>
                <a:spcPts val="600"/>
              </a:spcBef>
              <a:spcAft>
                <a:spcPts val="0"/>
              </a:spcAft>
              <a:buNone/>
            </a:pPr>
            <a:r>
              <a:t/>
            </a:r>
            <a:endParaRPr sz="1400">
              <a:solidFill>
                <a:srgbClr val="F5F6F7"/>
              </a:solidFill>
            </a:endParaRPr>
          </a:p>
          <a:p>
            <a:pPr indent="-317500" lvl="0" marL="457200" rtl="0" algn="ctr">
              <a:spcBef>
                <a:spcPts val="600"/>
              </a:spcBef>
              <a:spcAft>
                <a:spcPts val="0"/>
              </a:spcAft>
              <a:buClr>
                <a:srgbClr val="F5F6F7"/>
              </a:buClr>
              <a:buSzPts val="1400"/>
              <a:buChar char="✖"/>
            </a:pPr>
            <a:r>
              <a:rPr lang="en" sz="1400">
                <a:solidFill>
                  <a:srgbClr val="F5F6F7"/>
                </a:solidFill>
              </a:rPr>
              <a:t>Experts on Experts - Jonathan Haidt</a:t>
            </a:r>
            <a:endParaRPr sz="1400">
              <a:solidFill>
                <a:srgbClr val="F5F6F7"/>
              </a:solidFill>
            </a:endParaRPr>
          </a:p>
          <a:p>
            <a:pPr indent="0" lvl="0" marL="914400" rtl="0" algn="l">
              <a:spcBef>
                <a:spcPts val="600"/>
              </a:spcBef>
              <a:spcAft>
                <a:spcPts val="0"/>
              </a:spcAft>
              <a:buNone/>
            </a:pPr>
            <a:r>
              <a:t/>
            </a:r>
            <a:endParaRPr sz="1400">
              <a:solidFill>
                <a:srgbClr val="F5F6F7"/>
              </a:solidFill>
            </a:endParaRPr>
          </a:p>
          <a:p>
            <a:pPr indent="-317500" lvl="0" marL="457200" rtl="0" algn="ctr">
              <a:spcBef>
                <a:spcPts val="600"/>
              </a:spcBef>
              <a:spcAft>
                <a:spcPts val="0"/>
              </a:spcAft>
              <a:buClr>
                <a:srgbClr val="F5F6F7"/>
              </a:buClr>
              <a:buSzPts val="1400"/>
              <a:buChar char="✖"/>
            </a:pPr>
            <a:r>
              <a:rPr lang="en" sz="1400">
                <a:solidFill>
                  <a:srgbClr val="F5F6F7"/>
                </a:solidFill>
              </a:rPr>
              <a:t>Fresh Air - Is Your Child An Orchid Or A Dandelion? Unlocking The Science Of Sensitive Kids</a:t>
            </a:r>
            <a:endParaRPr sz="1400">
              <a:solidFill>
                <a:srgbClr val="F5F6F7"/>
              </a:solidFill>
            </a:endParaRPr>
          </a:p>
          <a:p>
            <a:pPr indent="0" lvl="0" marL="0" rtl="0" algn="ctr">
              <a:spcBef>
                <a:spcPts val="600"/>
              </a:spcBef>
              <a:spcAft>
                <a:spcPts val="0"/>
              </a:spcAft>
              <a:buNone/>
            </a:pPr>
            <a:r>
              <a:t/>
            </a:r>
            <a:endParaRPr sz="1400">
              <a:solidFill>
                <a:srgbClr val="F5F6F7"/>
              </a:solidFill>
            </a:endParaRPr>
          </a:p>
          <a:p>
            <a:pPr indent="-317500" lvl="0" marL="457200" rtl="0" algn="ctr">
              <a:spcBef>
                <a:spcPts val="600"/>
              </a:spcBef>
              <a:spcAft>
                <a:spcPts val="0"/>
              </a:spcAft>
              <a:buClr>
                <a:srgbClr val="F5F6F7"/>
              </a:buClr>
              <a:buSzPts val="1400"/>
              <a:buChar char="✖"/>
            </a:pPr>
            <a:r>
              <a:rPr lang="en" sz="1400">
                <a:solidFill>
                  <a:srgbClr val="F5F6F7"/>
                </a:solidFill>
              </a:rPr>
              <a:t>NPR - To Raise Confident, Independent Kids, Some Parents Are Trying To 'Let Grow'</a:t>
            </a:r>
            <a:endParaRPr sz="1400">
              <a:solidFill>
                <a:srgbClr val="F5F6F7"/>
              </a:solidFill>
            </a:endParaRPr>
          </a:p>
        </p:txBody>
      </p:sp>
      <p:sp>
        <p:nvSpPr>
          <p:cNvPr id="1956" name="Google Shape;1956;p31"/>
          <p:cNvSpPr txBox="1"/>
          <p:nvPr>
            <p:ph idx="4294967295" type="subTitle"/>
          </p:nvPr>
        </p:nvSpPr>
        <p:spPr>
          <a:xfrm>
            <a:off x="5529525" y="789225"/>
            <a:ext cx="2687400" cy="5808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u="sng">
                <a:solidFill>
                  <a:srgbClr val="F5F6F7"/>
                </a:solidFill>
              </a:rPr>
              <a:t>Articles</a:t>
            </a:r>
            <a:endParaRPr sz="1800" u="sng">
              <a:solidFill>
                <a:srgbClr val="F5F6F7"/>
              </a:solidFill>
            </a:endParaRPr>
          </a:p>
          <a:p>
            <a:pPr indent="-317500" lvl="0" marL="457200" rtl="0" algn="ctr">
              <a:spcBef>
                <a:spcPts val="600"/>
              </a:spcBef>
              <a:spcAft>
                <a:spcPts val="0"/>
              </a:spcAft>
              <a:buClr>
                <a:srgbClr val="F5F6F7"/>
              </a:buClr>
              <a:buSzPts val="1400"/>
              <a:buChar char="✖"/>
            </a:pPr>
            <a:r>
              <a:rPr lang="en" sz="1400">
                <a:solidFill>
                  <a:srgbClr val="F5F6F7"/>
                </a:solidFill>
              </a:rPr>
              <a:t>The Atlantic- The Coddling of the American Mind</a:t>
            </a:r>
            <a:endParaRPr sz="1400">
              <a:solidFill>
                <a:srgbClr val="F5F6F7"/>
              </a:solidFill>
            </a:endParaRPr>
          </a:p>
          <a:p>
            <a:pPr indent="0" lvl="0" marL="0" rtl="0" algn="l">
              <a:spcBef>
                <a:spcPts val="600"/>
              </a:spcBef>
              <a:spcAft>
                <a:spcPts val="0"/>
              </a:spcAft>
              <a:buNone/>
            </a:pPr>
            <a:r>
              <a:t/>
            </a:r>
            <a:endParaRPr sz="1400">
              <a:solidFill>
                <a:srgbClr val="F5F6F7"/>
              </a:solidFill>
            </a:endParaRPr>
          </a:p>
          <a:p>
            <a:pPr indent="-317500" lvl="0" marL="457200" rtl="0" algn="ctr">
              <a:spcBef>
                <a:spcPts val="600"/>
              </a:spcBef>
              <a:spcAft>
                <a:spcPts val="0"/>
              </a:spcAft>
              <a:buClr>
                <a:srgbClr val="F5F6F7"/>
              </a:buClr>
              <a:buSzPts val="1400"/>
              <a:buChar char="✖"/>
            </a:pPr>
            <a:r>
              <a:rPr lang="en" sz="1400">
                <a:solidFill>
                  <a:srgbClr val="F5F6F7"/>
                </a:solidFill>
              </a:rPr>
              <a:t>Michigan State University - Wholehearted parenting: Raising kids with courage and resiliency</a:t>
            </a:r>
            <a:endParaRPr sz="1400">
              <a:solidFill>
                <a:srgbClr val="F5F6F7"/>
              </a:solidFill>
            </a:endParaRPr>
          </a:p>
          <a:p>
            <a:pPr indent="0" lvl="0" marL="914400" rtl="0" algn="ctr">
              <a:spcBef>
                <a:spcPts val="600"/>
              </a:spcBef>
              <a:spcAft>
                <a:spcPts val="0"/>
              </a:spcAft>
              <a:buNone/>
            </a:pPr>
            <a:r>
              <a:t/>
            </a:r>
            <a:endParaRPr sz="1400">
              <a:solidFill>
                <a:srgbClr val="F5F6F7"/>
              </a:solidFill>
            </a:endParaRPr>
          </a:p>
          <a:p>
            <a:pPr indent="-317500" lvl="0" marL="457200" rtl="0" algn="ctr">
              <a:spcBef>
                <a:spcPts val="600"/>
              </a:spcBef>
              <a:spcAft>
                <a:spcPts val="0"/>
              </a:spcAft>
              <a:buClr>
                <a:srgbClr val="F5F6F7"/>
              </a:buClr>
              <a:buSzPts val="1400"/>
              <a:buChar char="✖"/>
            </a:pPr>
            <a:r>
              <a:rPr lang="en" sz="1400">
                <a:solidFill>
                  <a:srgbClr val="F5F6F7"/>
                </a:solidFill>
              </a:rPr>
              <a:t>Psychology Today-4 Ways to Build Resilience (All Kids Are Not the Same)</a:t>
            </a:r>
            <a:endParaRPr sz="1400">
              <a:solidFill>
                <a:srgbClr val="F5F6F7"/>
              </a:solidFill>
            </a:endParaRPr>
          </a:p>
          <a:p>
            <a:pPr indent="0" lvl="0" marL="0" rtl="0" algn="ctr">
              <a:spcBef>
                <a:spcPts val="600"/>
              </a:spcBef>
              <a:spcAft>
                <a:spcPts val="0"/>
              </a:spcAft>
              <a:buNone/>
            </a:pPr>
            <a:r>
              <a:t/>
            </a:r>
            <a:endParaRPr sz="1400">
              <a:solidFill>
                <a:srgbClr val="F5F6F7"/>
              </a:solidFill>
            </a:endParaRPr>
          </a:p>
          <a:p>
            <a:pPr indent="-317500" lvl="0" marL="457200" rtl="0" algn="ctr">
              <a:spcBef>
                <a:spcPts val="600"/>
              </a:spcBef>
              <a:spcAft>
                <a:spcPts val="0"/>
              </a:spcAft>
              <a:buClr>
                <a:srgbClr val="F5F6F7"/>
              </a:buClr>
              <a:buSzPts val="1400"/>
              <a:buChar char="✖"/>
            </a:pPr>
            <a:r>
              <a:rPr lang="en" sz="1400">
                <a:solidFill>
                  <a:srgbClr val="F5F6F7"/>
                </a:solidFill>
              </a:rPr>
              <a:t>Psychology Today- Adolesence: Designed for Failure, Recovery, and Growth</a:t>
            </a:r>
            <a:endParaRPr sz="1400">
              <a:solidFill>
                <a:srgbClr val="F5F6F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3" name="Shape 1823"/>
        <p:cNvGrpSpPr/>
        <p:nvPr/>
      </p:nvGrpSpPr>
      <p:grpSpPr>
        <a:xfrm>
          <a:off x="0" y="0"/>
          <a:ext cx="0" cy="0"/>
          <a:chOff x="0" y="0"/>
          <a:chExt cx="0" cy="0"/>
        </a:xfrm>
      </p:grpSpPr>
      <p:sp>
        <p:nvSpPr>
          <p:cNvPr id="1824" name="Google Shape;1824;p14"/>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25" name="Google Shape;1825;p14"/>
          <p:cNvSpPr txBox="1"/>
          <p:nvPr>
            <p:ph idx="4294967295" type="ctrTitle"/>
          </p:nvPr>
        </p:nvSpPr>
        <p:spPr>
          <a:xfrm>
            <a:off x="1715250" y="1943925"/>
            <a:ext cx="5713500" cy="110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Hello!</a:t>
            </a:r>
            <a:endParaRPr sz="4800"/>
          </a:p>
        </p:txBody>
      </p:sp>
      <p:sp>
        <p:nvSpPr>
          <p:cNvPr id="1826" name="Google Shape;1826;p14"/>
          <p:cNvSpPr txBox="1"/>
          <p:nvPr>
            <p:ph idx="4294967295" type="subTitle"/>
          </p:nvPr>
        </p:nvSpPr>
        <p:spPr>
          <a:xfrm>
            <a:off x="0" y="2872350"/>
            <a:ext cx="9144000" cy="10464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3600"/>
              <a:t>I am Bree Warner, LISW</a:t>
            </a:r>
            <a:endParaRPr b="1" sz="3600"/>
          </a:p>
        </p:txBody>
      </p:sp>
      <p:sp>
        <p:nvSpPr>
          <p:cNvPr id="1827" name="Google Shape;1827;p14"/>
          <p:cNvSpPr txBox="1"/>
          <p:nvPr>
            <p:ph idx="1" type="body"/>
          </p:nvPr>
        </p:nvSpPr>
        <p:spPr>
          <a:xfrm>
            <a:off x="1715250" y="3748425"/>
            <a:ext cx="5713500" cy="274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I am here because I am the Mental Health Therapist for Maryland</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rPr lang="en" sz="1800"/>
              <a:t>You can contact me at:</a:t>
            </a:r>
            <a:endParaRPr sz="1800"/>
          </a:p>
          <a:p>
            <a:pPr indent="0" lvl="0" marL="0" rtl="0" algn="ctr">
              <a:spcBef>
                <a:spcPts val="600"/>
              </a:spcBef>
              <a:spcAft>
                <a:spcPts val="0"/>
              </a:spcAft>
              <a:buNone/>
            </a:pPr>
            <a:r>
              <a:rPr lang="en" sz="1800"/>
              <a:t>Brianna.Warner@nationwidechildrens.org</a:t>
            </a:r>
            <a:endParaRPr sz="1800"/>
          </a:p>
        </p:txBody>
      </p:sp>
      <p:sp>
        <p:nvSpPr>
          <p:cNvPr id="1828" name="Google Shape;1828;p14"/>
          <p:cNvSpPr/>
          <p:nvPr/>
        </p:nvSpPr>
        <p:spPr>
          <a:xfrm>
            <a:off x="4033363" y="1046068"/>
            <a:ext cx="953470" cy="1046392"/>
          </a:xfrm>
          <a:custGeom>
            <a:rect b="b" l="l" r="r" t="t"/>
            <a:pathLst>
              <a:path extrusionOk="0" h="16158" w="14722">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0" name="Shape 1960"/>
        <p:cNvGrpSpPr/>
        <p:nvPr/>
      </p:nvGrpSpPr>
      <p:grpSpPr>
        <a:xfrm>
          <a:off x="0" y="0"/>
          <a:ext cx="0" cy="0"/>
          <a:chOff x="0" y="0"/>
          <a:chExt cx="0" cy="0"/>
        </a:xfrm>
      </p:grpSpPr>
      <p:sp>
        <p:nvSpPr>
          <p:cNvPr id="1961" name="Google Shape;1961;p32"/>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
        <p:nvSpPr>
          <p:cNvPr id="1962" name="Google Shape;1962;p32"/>
          <p:cNvSpPr txBox="1"/>
          <p:nvPr>
            <p:ph type="ctrTitle"/>
          </p:nvPr>
        </p:nvSpPr>
        <p:spPr>
          <a:xfrm>
            <a:off x="1557900" y="1686925"/>
            <a:ext cx="6028200" cy="1546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200"/>
              <a:t>Questions?</a:t>
            </a:r>
            <a:endParaRPr sz="7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2" name="Shape 1832"/>
        <p:cNvGrpSpPr/>
        <p:nvPr/>
      </p:nvGrpSpPr>
      <p:grpSpPr>
        <a:xfrm>
          <a:off x="0" y="0"/>
          <a:ext cx="0" cy="0"/>
          <a:chOff x="0" y="0"/>
          <a:chExt cx="0" cy="0"/>
        </a:xfrm>
      </p:grpSpPr>
      <p:sp>
        <p:nvSpPr>
          <p:cNvPr id="1833" name="Google Shape;1833;p15"/>
          <p:cNvSpPr txBox="1"/>
          <p:nvPr>
            <p:ph idx="4294967295" type="ctrTitle"/>
          </p:nvPr>
        </p:nvSpPr>
        <p:spPr>
          <a:xfrm>
            <a:off x="1715250" y="1943925"/>
            <a:ext cx="5713500" cy="110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Hello!</a:t>
            </a:r>
            <a:endParaRPr sz="4800"/>
          </a:p>
        </p:txBody>
      </p:sp>
      <p:sp>
        <p:nvSpPr>
          <p:cNvPr id="1834" name="Google Shape;1834;p15"/>
          <p:cNvSpPr txBox="1"/>
          <p:nvPr>
            <p:ph idx="4294967295" type="subTitle"/>
          </p:nvPr>
        </p:nvSpPr>
        <p:spPr>
          <a:xfrm>
            <a:off x="0" y="2872350"/>
            <a:ext cx="9144000" cy="10464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3600"/>
              <a:t>I am Michelle DeBellis, LPCC</a:t>
            </a:r>
            <a:endParaRPr b="1" sz="3600"/>
          </a:p>
        </p:txBody>
      </p:sp>
      <p:sp>
        <p:nvSpPr>
          <p:cNvPr id="1835" name="Google Shape;1835;p15"/>
          <p:cNvSpPr txBox="1"/>
          <p:nvPr>
            <p:ph idx="4294967295" type="body"/>
          </p:nvPr>
        </p:nvSpPr>
        <p:spPr>
          <a:xfrm>
            <a:off x="1715250" y="3748425"/>
            <a:ext cx="5713500" cy="274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I am here because I am the Mental Health Therapist for Bexley High School</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rPr lang="en" sz="1800"/>
              <a:t>You can </a:t>
            </a:r>
            <a:r>
              <a:rPr lang="en" sz="1800"/>
              <a:t>contact</a:t>
            </a:r>
            <a:r>
              <a:rPr lang="en" sz="1800"/>
              <a:t> me at:</a:t>
            </a:r>
            <a:endParaRPr sz="1800"/>
          </a:p>
          <a:p>
            <a:pPr indent="0" lvl="0" marL="0" rtl="0" algn="ctr">
              <a:spcBef>
                <a:spcPts val="600"/>
              </a:spcBef>
              <a:spcAft>
                <a:spcPts val="0"/>
              </a:spcAft>
              <a:buNone/>
            </a:pPr>
            <a:r>
              <a:rPr lang="en" sz="1800"/>
              <a:t>Michelle.DeBellis@nationwidechildrens.org</a:t>
            </a:r>
            <a:endParaRPr sz="1800"/>
          </a:p>
        </p:txBody>
      </p:sp>
      <p:sp>
        <p:nvSpPr>
          <p:cNvPr id="1836" name="Google Shape;1836;p15"/>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37" name="Google Shape;1837;p15"/>
          <p:cNvSpPr/>
          <p:nvPr/>
        </p:nvSpPr>
        <p:spPr>
          <a:xfrm>
            <a:off x="4156455" y="1314886"/>
            <a:ext cx="831080" cy="809479"/>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1" name="Shape 1841"/>
        <p:cNvGrpSpPr/>
        <p:nvPr/>
      </p:nvGrpSpPr>
      <p:grpSpPr>
        <a:xfrm>
          <a:off x="0" y="0"/>
          <a:ext cx="0" cy="0"/>
          <a:chOff x="0" y="0"/>
          <a:chExt cx="0" cy="0"/>
        </a:xfrm>
      </p:grpSpPr>
      <p:sp>
        <p:nvSpPr>
          <p:cNvPr id="1842" name="Google Shape;1842;p16"/>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43" name="Google Shape;1843;p16"/>
          <p:cNvSpPr txBox="1"/>
          <p:nvPr>
            <p:ph idx="4294967295" type="ctrTitle"/>
          </p:nvPr>
        </p:nvSpPr>
        <p:spPr>
          <a:xfrm>
            <a:off x="1715250" y="1943925"/>
            <a:ext cx="5713500" cy="110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Hello!</a:t>
            </a:r>
            <a:endParaRPr sz="4800"/>
          </a:p>
        </p:txBody>
      </p:sp>
      <p:sp>
        <p:nvSpPr>
          <p:cNvPr id="1844" name="Google Shape;1844;p16"/>
          <p:cNvSpPr txBox="1"/>
          <p:nvPr>
            <p:ph idx="4294967295" type="subTitle"/>
          </p:nvPr>
        </p:nvSpPr>
        <p:spPr>
          <a:xfrm>
            <a:off x="0" y="2872350"/>
            <a:ext cx="9144000" cy="10464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3600"/>
              <a:t>I am Jared Smith-Valentine, LPC</a:t>
            </a:r>
            <a:endParaRPr b="1" sz="3600"/>
          </a:p>
        </p:txBody>
      </p:sp>
      <p:sp>
        <p:nvSpPr>
          <p:cNvPr id="1845" name="Google Shape;1845;p16"/>
          <p:cNvSpPr txBox="1"/>
          <p:nvPr>
            <p:ph idx="1" type="body"/>
          </p:nvPr>
        </p:nvSpPr>
        <p:spPr>
          <a:xfrm>
            <a:off x="1715250" y="3748425"/>
            <a:ext cx="5873400" cy="27432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i="0" lang="en" sz="1800">
                <a:solidFill>
                  <a:srgbClr val="2C3E50"/>
                </a:solidFill>
              </a:rPr>
              <a:t>I am here because I am the Mental Health Therapist for the Middle School</a:t>
            </a:r>
            <a:endParaRPr i="0" sz="1800">
              <a:solidFill>
                <a:srgbClr val="2C3E50"/>
              </a:solidFill>
            </a:endParaRPr>
          </a:p>
          <a:p>
            <a:pPr indent="0" lvl="0" marL="0" rtl="0" algn="ctr">
              <a:spcBef>
                <a:spcPts val="600"/>
              </a:spcBef>
              <a:spcAft>
                <a:spcPts val="0"/>
              </a:spcAft>
              <a:buNone/>
            </a:pPr>
            <a:r>
              <a:t/>
            </a:r>
            <a:endParaRPr i="0" sz="1800">
              <a:solidFill>
                <a:srgbClr val="2C3E50"/>
              </a:solidFill>
            </a:endParaRPr>
          </a:p>
          <a:p>
            <a:pPr indent="0" lvl="0" marL="0" rtl="0" algn="ctr">
              <a:spcBef>
                <a:spcPts val="600"/>
              </a:spcBef>
              <a:spcAft>
                <a:spcPts val="0"/>
              </a:spcAft>
              <a:buNone/>
            </a:pPr>
            <a:r>
              <a:rPr i="0" lang="en" sz="1800">
                <a:solidFill>
                  <a:srgbClr val="2C3E50"/>
                </a:solidFill>
              </a:rPr>
              <a:t>You can contact me at:</a:t>
            </a:r>
            <a:endParaRPr i="0" sz="1800">
              <a:solidFill>
                <a:srgbClr val="2C3E50"/>
              </a:solidFill>
            </a:endParaRPr>
          </a:p>
          <a:p>
            <a:pPr indent="0" lvl="0" marL="0" rtl="0" algn="ctr">
              <a:spcBef>
                <a:spcPts val="600"/>
              </a:spcBef>
              <a:spcAft>
                <a:spcPts val="0"/>
              </a:spcAft>
              <a:buNone/>
            </a:pPr>
            <a:r>
              <a:rPr i="0" lang="en" sz="1800">
                <a:solidFill>
                  <a:srgbClr val="2C3E50"/>
                </a:solidFill>
              </a:rPr>
              <a:t>Jared.Smith-Valentine@nationwidechildrens.org</a:t>
            </a:r>
            <a:endParaRPr i="0" sz="1800">
              <a:solidFill>
                <a:srgbClr val="2C3E50"/>
              </a:solidFill>
            </a:endParaRPr>
          </a:p>
        </p:txBody>
      </p:sp>
      <p:sp>
        <p:nvSpPr>
          <p:cNvPr id="1846" name="Google Shape;1846;p16"/>
          <p:cNvSpPr/>
          <p:nvPr/>
        </p:nvSpPr>
        <p:spPr>
          <a:xfrm>
            <a:off x="4124504" y="1037008"/>
            <a:ext cx="894990" cy="906906"/>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0" name="Shape 1850"/>
        <p:cNvGrpSpPr/>
        <p:nvPr/>
      </p:nvGrpSpPr>
      <p:grpSpPr>
        <a:xfrm>
          <a:off x="0" y="0"/>
          <a:ext cx="0" cy="0"/>
          <a:chOff x="0" y="0"/>
          <a:chExt cx="0" cy="0"/>
        </a:xfrm>
      </p:grpSpPr>
      <p:sp>
        <p:nvSpPr>
          <p:cNvPr id="1851" name="Google Shape;1851;p17"/>
          <p:cNvSpPr/>
          <p:nvPr/>
        </p:nvSpPr>
        <p:spPr>
          <a:xfrm>
            <a:off x="671152" y="544952"/>
            <a:ext cx="2728142" cy="2522753"/>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sp>
        <p:nvSpPr>
          <p:cNvPr id="1852" name="Google Shape;1852;p17"/>
          <p:cNvSpPr/>
          <p:nvPr/>
        </p:nvSpPr>
        <p:spPr>
          <a:xfrm>
            <a:off x="1478017" y="1137648"/>
            <a:ext cx="1114426" cy="1337354"/>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17"/>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The science of resilience can help us understand why some children do well despite serious adversity. Resilience is a combination of protective factors that enable people to adapt in the face of serious hardship, and is essential to ensuring that children who experience adversity can still become healthy, productive citizens. Watch this video to learn about the fundamentals of resilience, which is built through interactions between children and their environments.&#10;&#10;This InBrief video is part one of a three-part sequence about resilience. These videos provide an overview of Supportive Relationships and Active Skill-Building Strengthen the Foundations of Resilience, a working paper from the National Scientific Council on the Developing Child: http://developingchild.harvard.edu/resources/reports_and_working_papers/working_papers/wp13/" id="1854" name="Google Shape;1854;p17" title="InBrief: What is Resilience?">
            <a:hlinkClick r:id="rId3"/>
          </p:cNvPr>
          <p:cNvPicPr preferRelativeResize="0"/>
          <p:nvPr/>
        </p:nvPicPr>
        <p:blipFill>
          <a:blip r:embed="rId4">
            <a:alphaModFix/>
          </a:blip>
          <a:stretch>
            <a:fillRect/>
          </a:stretch>
        </p:blipFill>
        <p:spPr>
          <a:xfrm>
            <a:off x="2354600" y="2333700"/>
            <a:ext cx="4434800" cy="3326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8" name="Shape 1858"/>
        <p:cNvGrpSpPr/>
        <p:nvPr/>
      </p:nvGrpSpPr>
      <p:grpSpPr>
        <a:xfrm>
          <a:off x="0" y="0"/>
          <a:ext cx="0" cy="0"/>
          <a:chOff x="0" y="0"/>
          <a:chExt cx="0" cy="0"/>
        </a:xfrm>
      </p:grpSpPr>
      <p:sp>
        <p:nvSpPr>
          <p:cNvPr id="1859" name="Google Shape;1859;p18"/>
          <p:cNvSpPr txBox="1"/>
          <p:nvPr>
            <p:ph type="title"/>
          </p:nvPr>
        </p:nvSpPr>
        <p:spPr>
          <a:xfrm>
            <a:off x="2519013" y="428700"/>
            <a:ext cx="4150200" cy="77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Circle of </a:t>
            </a:r>
            <a:r>
              <a:rPr lang="en" sz="3600"/>
              <a:t>Courage</a:t>
            </a:r>
            <a:endParaRPr sz="3600"/>
          </a:p>
        </p:txBody>
      </p:sp>
      <p:sp>
        <p:nvSpPr>
          <p:cNvPr id="1860" name="Google Shape;1860;p18"/>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solidFill>
                  <a:srgbClr val="F55D4B"/>
                </a:solidFill>
              </a:rPr>
              <a:t>‹#›</a:t>
            </a:fld>
            <a:endParaRPr>
              <a:solidFill>
                <a:srgbClr val="F55D4B"/>
              </a:solidFill>
            </a:endParaRPr>
          </a:p>
        </p:txBody>
      </p:sp>
      <p:pic>
        <p:nvPicPr>
          <p:cNvPr id="1861" name="Google Shape;1861;p18"/>
          <p:cNvPicPr preferRelativeResize="0"/>
          <p:nvPr/>
        </p:nvPicPr>
        <p:blipFill>
          <a:blip r:embed="rId3">
            <a:alphaModFix/>
          </a:blip>
          <a:stretch>
            <a:fillRect/>
          </a:stretch>
        </p:blipFill>
        <p:spPr>
          <a:xfrm>
            <a:off x="2040502" y="1662600"/>
            <a:ext cx="5107222" cy="5107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5" name="Shape 1865"/>
        <p:cNvGrpSpPr/>
        <p:nvPr/>
      </p:nvGrpSpPr>
      <p:grpSpPr>
        <a:xfrm>
          <a:off x="0" y="0"/>
          <a:ext cx="0" cy="0"/>
          <a:chOff x="0" y="0"/>
          <a:chExt cx="0" cy="0"/>
        </a:xfrm>
      </p:grpSpPr>
      <p:sp>
        <p:nvSpPr>
          <p:cNvPr id="1866" name="Google Shape;1866;p19"/>
          <p:cNvSpPr txBox="1"/>
          <p:nvPr>
            <p:ph idx="4294967295" type="ctrTitle"/>
          </p:nvPr>
        </p:nvSpPr>
        <p:spPr>
          <a:xfrm>
            <a:off x="1486250" y="428700"/>
            <a:ext cx="6028200" cy="90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5F6F7"/>
                </a:solidFill>
              </a:rPr>
              <a:t>What is the circle or courage</a:t>
            </a:r>
            <a:endParaRPr sz="3600">
              <a:solidFill>
                <a:srgbClr val="F5F6F7"/>
              </a:solidFill>
            </a:endParaRPr>
          </a:p>
        </p:txBody>
      </p:sp>
      <p:sp>
        <p:nvSpPr>
          <p:cNvPr id="1867" name="Google Shape;1867;p19"/>
          <p:cNvSpPr txBox="1"/>
          <p:nvPr>
            <p:ph idx="4294967295" type="subTitle"/>
          </p:nvPr>
        </p:nvSpPr>
        <p:spPr>
          <a:xfrm>
            <a:off x="1043825" y="1444200"/>
            <a:ext cx="6858000" cy="39696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sz="1800"/>
              <a:t>The Circle of courage is a philosophical brainchild of Dr. Martin Brokenleg and Dr. Larry Brendtro</a:t>
            </a:r>
            <a:endParaRPr sz="1800"/>
          </a:p>
          <a:p>
            <a:pPr indent="0" lvl="0" marL="914400" rtl="0" algn="l">
              <a:spcBef>
                <a:spcPts val="600"/>
              </a:spcBef>
              <a:spcAft>
                <a:spcPts val="0"/>
              </a:spcAft>
              <a:buNone/>
            </a:pPr>
            <a:r>
              <a:t/>
            </a:r>
            <a:endParaRPr sz="1800"/>
          </a:p>
          <a:p>
            <a:pPr indent="-342900" lvl="0" marL="457200" rtl="0" algn="l">
              <a:spcBef>
                <a:spcPts val="600"/>
              </a:spcBef>
              <a:spcAft>
                <a:spcPts val="0"/>
              </a:spcAft>
              <a:buSzPts val="1800"/>
              <a:buChar char="✖"/>
            </a:pPr>
            <a:r>
              <a:rPr lang="en" sz="1800"/>
              <a:t>The circle of courage incorporates the concept of medicine wheels.</a:t>
            </a:r>
            <a:endParaRPr sz="1800"/>
          </a:p>
          <a:p>
            <a:pPr indent="0" lvl="0" marL="914400" rtl="0" algn="l">
              <a:spcBef>
                <a:spcPts val="600"/>
              </a:spcBef>
              <a:spcAft>
                <a:spcPts val="0"/>
              </a:spcAft>
              <a:buNone/>
            </a:pPr>
            <a:r>
              <a:t/>
            </a:r>
            <a:endParaRPr sz="1800"/>
          </a:p>
          <a:p>
            <a:pPr indent="-342900" lvl="0" marL="457200" rtl="0" algn="l">
              <a:spcBef>
                <a:spcPts val="600"/>
              </a:spcBef>
              <a:spcAft>
                <a:spcPts val="0"/>
              </a:spcAft>
              <a:buSzPts val="1800"/>
              <a:buChar char="✖"/>
            </a:pPr>
            <a:r>
              <a:rPr lang="en" sz="1800"/>
              <a:t>The Circle of Courage Identifies 4 intertwining directions that children need to develop in: Attachment/Belongingness, Autonomy/Independence, Altruism/Generosity, and Achievement/Mastery</a:t>
            </a:r>
            <a:endParaRPr sz="1800"/>
          </a:p>
          <a:p>
            <a:pPr indent="0" lvl="0" marL="914400" rtl="0" algn="l">
              <a:spcBef>
                <a:spcPts val="600"/>
              </a:spcBef>
              <a:spcAft>
                <a:spcPts val="0"/>
              </a:spcAft>
              <a:buNone/>
            </a:pPr>
            <a:r>
              <a:t/>
            </a:r>
            <a:endParaRPr sz="1800"/>
          </a:p>
          <a:p>
            <a:pPr indent="-342900" lvl="0" marL="457200" rtl="0" algn="l">
              <a:spcBef>
                <a:spcPts val="600"/>
              </a:spcBef>
              <a:spcAft>
                <a:spcPts val="0"/>
              </a:spcAft>
              <a:buSzPts val="1800"/>
              <a:buChar char="✖"/>
            </a:pPr>
            <a:r>
              <a:rPr lang="en" sz="1800"/>
              <a:t>The Circle of courage has been effectively and empirically used as a development tool since 1988 and in 2005 was integrated into the Response Ability Pathway model.</a:t>
            </a:r>
            <a:endParaRPr sz="1800"/>
          </a:p>
          <a:p>
            <a:pPr indent="0" lvl="0" marL="457200" rtl="0" algn="l">
              <a:spcBef>
                <a:spcPts val="600"/>
              </a:spcBef>
              <a:spcAft>
                <a:spcPts val="0"/>
              </a:spcAft>
              <a:buNone/>
            </a:pPr>
            <a:r>
              <a:t/>
            </a:r>
            <a:endParaRPr sz="1800"/>
          </a:p>
        </p:txBody>
      </p:sp>
      <p:sp>
        <p:nvSpPr>
          <p:cNvPr id="1868" name="Google Shape;1868;p19"/>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2" name="Shape 1872"/>
        <p:cNvGrpSpPr/>
        <p:nvPr/>
      </p:nvGrpSpPr>
      <p:grpSpPr>
        <a:xfrm>
          <a:off x="0" y="0"/>
          <a:ext cx="0" cy="0"/>
          <a:chOff x="0" y="0"/>
          <a:chExt cx="0" cy="0"/>
        </a:xfrm>
      </p:grpSpPr>
      <p:sp>
        <p:nvSpPr>
          <p:cNvPr id="1873" name="Google Shape;1873;p20"/>
          <p:cNvSpPr txBox="1"/>
          <p:nvPr>
            <p:ph idx="4294967295" type="title"/>
          </p:nvPr>
        </p:nvSpPr>
        <p:spPr>
          <a:xfrm>
            <a:off x="2732550" y="805900"/>
            <a:ext cx="3678900" cy="77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2C3E50"/>
                </a:solidFill>
              </a:rPr>
              <a:t>Community</a:t>
            </a:r>
            <a:endParaRPr sz="3600">
              <a:solidFill>
                <a:srgbClr val="2C3E50"/>
              </a:solidFill>
            </a:endParaRPr>
          </a:p>
        </p:txBody>
      </p:sp>
      <p:sp>
        <p:nvSpPr>
          <p:cNvPr id="1874" name="Google Shape;1874;p20"/>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solidFill>
                  <a:srgbClr val="FFFFFF"/>
                </a:solidFill>
              </a:rPr>
              <a:t>‹#›</a:t>
            </a:fld>
            <a:endParaRPr>
              <a:solidFill>
                <a:srgbClr val="FFFFFF"/>
              </a:solidFill>
            </a:endParaRPr>
          </a:p>
        </p:txBody>
      </p:sp>
      <p:pic>
        <p:nvPicPr>
          <p:cNvPr descr="Episode name: Pilot.&#10;&#10;This video has been recorder from the TV series called Community and I have played no role in it's creation whatsoever and have no intention of stealing any credit from the makers of it. I am just a fan uploading the moments that I thought were the ultimate. Thank you for watching." id="1875" name="Google Shape;1875;p20" title="Community - Jeff's Inspiring Speech - S01E01">
            <a:hlinkClick r:id="rId3"/>
          </p:cNvPr>
          <p:cNvPicPr preferRelativeResize="0"/>
          <p:nvPr/>
        </p:nvPicPr>
        <p:blipFill>
          <a:blip r:embed="rId4">
            <a:alphaModFix/>
          </a:blip>
          <a:stretch>
            <a:fillRect/>
          </a:stretch>
        </p:blipFill>
        <p:spPr>
          <a:xfrm>
            <a:off x="1889150" y="1714500"/>
            <a:ext cx="5254075" cy="3940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9" name="Shape 1879"/>
        <p:cNvGrpSpPr/>
        <p:nvPr/>
      </p:nvGrpSpPr>
      <p:grpSpPr>
        <a:xfrm>
          <a:off x="0" y="0"/>
          <a:ext cx="0" cy="0"/>
          <a:chOff x="0" y="0"/>
          <a:chExt cx="0" cy="0"/>
        </a:xfrm>
      </p:grpSpPr>
      <p:sp>
        <p:nvSpPr>
          <p:cNvPr id="1880" name="Google Shape;1880;p21"/>
          <p:cNvSpPr txBox="1"/>
          <p:nvPr>
            <p:ph type="title"/>
          </p:nvPr>
        </p:nvSpPr>
        <p:spPr>
          <a:xfrm>
            <a:off x="1131750" y="830700"/>
            <a:ext cx="6880500" cy="77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Attachment/Belongingness </a:t>
            </a:r>
            <a:endParaRPr sz="3600"/>
          </a:p>
        </p:txBody>
      </p:sp>
      <p:sp>
        <p:nvSpPr>
          <p:cNvPr id="1881" name="Google Shape;1881;p21"/>
          <p:cNvSpPr txBox="1"/>
          <p:nvPr>
            <p:ph idx="1" type="body"/>
          </p:nvPr>
        </p:nvSpPr>
        <p:spPr>
          <a:xfrm>
            <a:off x="707575" y="1750400"/>
            <a:ext cx="7674300" cy="46650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sz="1800"/>
              <a:t>Human beings have an innate need to feel attached and to be a part of communities.</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en" sz="1800"/>
              <a:t>Having secure attachment generates feelings of calmness and safety, and acts as a support for failure</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en" sz="1800"/>
              <a:t>Belonging to a community fosters being loving, trusting, and cooperative</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en" sz="1800"/>
              <a:t>What are some communities that your children belong to?</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en" sz="1800"/>
              <a:t>When we redirect children how do we do so without limiting belonging? </a:t>
            </a:r>
            <a:endParaRPr sz="1800"/>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1882" name="Google Shape;1882;p21"/>
          <p:cNvSpPr txBox="1"/>
          <p:nvPr>
            <p:ph idx="12" type="sldNum"/>
          </p:nvPr>
        </p:nvSpPr>
        <p:spPr>
          <a:xfrm>
            <a:off x="8749000" y="0"/>
            <a:ext cx="394800" cy="42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Nathani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